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58" r:id="rId5"/>
    <p:sldId id="262" r:id="rId6"/>
    <p:sldId id="264" r:id="rId7"/>
    <p:sldId id="265" r:id="rId8"/>
    <p:sldId id="266" r:id="rId9"/>
    <p:sldId id="271" r:id="rId10"/>
    <p:sldId id="270" r:id="rId11"/>
    <p:sldId id="267" r:id="rId12"/>
    <p:sldId id="268" r:id="rId13"/>
    <p:sldId id="272" r:id="rId14"/>
    <p:sldId id="269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65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878D5C-DAF9-D047-A0B6-89B76BF3D256}" type="doc">
      <dgm:prSet loTypeId="urn:microsoft.com/office/officeart/2005/8/layout/cycle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E33729-B2E0-C34F-AFAB-F543B8B59845}">
      <dgm:prSet phldrT="[Text]"/>
      <dgm:spPr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Ignore</a:t>
          </a:r>
        </a:p>
      </dgm:t>
    </dgm:pt>
    <dgm:pt modelId="{86DB854F-3765-7B4D-B532-B81DEC676910}" type="parTrans" cxnId="{79CE6550-E4CB-6244-9B1D-3CA36DD5E8E1}">
      <dgm:prSet/>
      <dgm:spPr/>
      <dgm:t>
        <a:bodyPr/>
        <a:lstStyle/>
        <a:p>
          <a:endParaRPr lang="en-US"/>
        </a:p>
      </dgm:t>
    </dgm:pt>
    <dgm:pt modelId="{71CA750F-8055-7547-A919-5BC7BD366A5D}" type="sibTrans" cxnId="{79CE6550-E4CB-6244-9B1D-3CA36DD5E8E1}">
      <dgm:prSet/>
      <dgm:spPr/>
      <dgm:t>
        <a:bodyPr/>
        <a:lstStyle/>
        <a:p>
          <a:endParaRPr lang="en-US"/>
        </a:p>
      </dgm:t>
    </dgm:pt>
    <dgm:pt modelId="{A391EC37-6322-B342-A95C-D2FD4BFE90D8}">
      <dgm:prSet phldrT="[Text]"/>
      <dgm:spPr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gm:t>
    </dgm:pt>
    <dgm:pt modelId="{D6858ED7-BB5E-764E-8D48-729209E63254}" type="parTrans" cxnId="{B1B6798B-9A2B-6A45-9ABD-3A5BEA7E839E}">
      <dgm:prSet/>
      <dgm:spPr/>
      <dgm:t>
        <a:bodyPr/>
        <a:lstStyle/>
        <a:p>
          <a:endParaRPr lang="en-US"/>
        </a:p>
      </dgm:t>
    </dgm:pt>
    <dgm:pt modelId="{2B281E01-A73D-BC46-9BCF-B246AD5F72BB}" type="sibTrans" cxnId="{B1B6798B-9A2B-6A45-9ABD-3A5BEA7E839E}">
      <dgm:prSet/>
      <dgm:spPr/>
      <dgm:t>
        <a:bodyPr/>
        <a:lstStyle/>
        <a:p>
          <a:endParaRPr lang="en-US"/>
        </a:p>
      </dgm:t>
    </dgm:pt>
    <dgm:pt modelId="{9361FCEC-C5E2-4B48-B290-9EEA9A1B0386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</a:gradFill>
      </dgm:spPr>
      <dgm:t>
        <a:bodyPr/>
        <a:lstStyle/>
        <a:p>
          <a:r>
            <a:rPr lang="en-US" dirty="0"/>
            <a:t>Inform</a:t>
          </a:r>
        </a:p>
      </dgm:t>
    </dgm:pt>
    <dgm:pt modelId="{F4977A55-C7DC-D54E-B411-C280F984D639}" type="parTrans" cxnId="{B7780942-67EC-B449-856E-F011F5AA2DE0}">
      <dgm:prSet/>
      <dgm:spPr/>
      <dgm:t>
        <a:bodyPr/>
        <a:lstStyle/>
        <a:p>
          <a:endParaRPr lang="en-US"/>
        </a:p>
      </dgm:t>
    </dgm:pt>
    <dgm:pt modelId="{6D32EA90-0B52-2941-8158-256CBB4044F6}" type="sibTrans" cxnId="{B7780942-67EC-B449-856E-F011F5AA2DE0}">
      <dgm:prSet/>
      <dgm:spPr/>
      <dgm:t>
        <a:bodyPr/>
        <a:lstStyle/>
        <a:p>
          <a:endParaRPr lang="en-US"/>
        </a:p>
      </dgm:t>
    </dgm:pt>
    <dgm:pt modelId="{B2101ED9-DDE8-774E-9D76-9D67B12A7FDE}">
      <dgm:prSet phldrT="[Text]"/>
      <dgm:spPr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gm:t>
    </dgm:pt>
    <dgm:pt modelId="{12603241-74B4-DB42-94E7-FBFD2E37B887}" type="parTrans" cxnId="{07B92145-5DB4-EA4F-AA11-DFA9EE6535F4}">
      <dgm:prSet/>
      <dgm:spPr/>
      <dgm:t>
        <a:bodyPr/>
        <a:lstStyle/>
        <a:p>
          <a:endParaRPr lang="en-US"/>
        </a:p>
      </dgm:t>
    </dgm:pt>
    <dgm:pt modelId="{858F304C-CB04-FD44-B073-E112A8A19913}" type="sibTrans" cxnId="{07B92145-5DB4-EA4F-AA11-DFA9EE6535F4}">
      <dgm:prSet/>
      <dgm:spPr/>
      <dgm:t>
        <a:bodyPr/>
        <a:lstStyle/>
        <a:p>
          <a:endParaRPr lang="en-US"/>
        </a:p>
      </dgm:t>
    </dgm:pt>
    <dgm:pt modelId="{AE4DF3F8-9272-5C42-81E0-94481D6323D1}">
      <dgm:prSet phldrT="[Text]"/>
      <dgm:spPr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gm:t>
    </dgm:pt>
    <dgm:pt modelId="{8DE3DCEC-2EC8-764A-91CC-DD84A41CAA06}" type="parTrans" cxnId="{5EAC68D6-DAA6-924E-BDCA-EE3D61CB0D3F}">
      <dgm:prSet/>
      <dgm:spPr/>
      <dgm:t>
        <a:bodyPr/>
        <a:lstStyle/>
        <a:p>
          <a:endParaRPr lang="en-US"/>
        </a:p>
      </dgm:t>
    </dgm:pt>
    <dgm:pt modelId="{1A580C30-8D87-A640-949C-FE1161588420}" type="sibTrans" cxnId="{5EAC68D6-DAA6-924E-BDCA-EE3D61CB0D3F}">
      <dgm:prSet/>
      <dgm:spPr/>
      <dgm:t>
        <a:bodyPr/>
        <a:lstStyle/>
        <a:p>
          <a:endParaRPr lang="en-US"/>
        </a:p>
      </dgm:t>
    </dgm:pt>
    <dgm:pt modelId="{665CA210-A09C-AA49-BBD8-E537B50B864D}">
      <dgm:prSet/>
      <dgm:spPr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gm:t>
    </dgm:pt>
    <dgm:pt modelId="{8516B298-4FA0-7249-936C-B67AD2E8B97E}" type="parTrans" cxnId="{7E633649-2514-884C-BC2E-A4AA838EE333}">
      <dgm:prSet/>
      <dgm:spPr/>
      <dgm:t>
        <a:bodyPr/>
        <a:lstStyle/>
        <a:p>
          <a:endParaRPr lang="en-US"/>
        </a:p>
      </dgm:t>
    </dgm:pt>
    <dgm:pt modelId="{21A9F157-F323-CF46-8038-B31E7D8CE5EB}" type="sibTrans" cxnId="{7E633649-2514-884C-BC2E-A4AA838EE333}">
      <dgm:prSet/>
      <dgm:spPr/>
      <dgm:t>
        <a:bodyPr/>
        <a:lstStyle/>
        <a:p>
          <a:endParaRPr lang="en-US"/>
        </a:p>
      </dgm:t>
    </dgm:pt>
    <dgm:pt modelId="{81FF3776-8425-604D-A7A7-D57DEC57FD46}">
      <dgm:prSet/>
      <dgm:spPr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Intend</a:t>
          </a:r>
        </a:p>
      </dgm:t>
    </dgm:pt>
    <dgm:pt modelId="{B2AACD01-3B24-9B40-89A4-2F1FD5FEBB34}" type="parTrans" cxnId="{4158A2E3-6168-DC44-8BB6-92A822BD8AE4}">
      <dgm:prSet/>
      <dgm:spPr/>
      <dgm:t>
        <a:bodyPr/>
        <a:lstStyle/>
        <a:p>
          <a:endParaRPr lang="en-US"/>
        </a:p>
      </dgm:t>
    </dgm:pt>
    <dgm:pt modelId="{A1EDDE08-A539-7245-A72B-DE663BB7EDDA}" type="sibTrans" cxnId="{4158A2E3-6168-DC44-8BB6-92A822BD8AE4}">
      <dgm:prSet/>
      <dgm:spPr/>
      <dgm:t>
        <a:bodyPr/>
        <a:lstStyle/>
        <a:p>
          <a:endParaRPr lang="en-US"/>
        </a:p>
      </dgm:t>
    </dgm:pt>
    <dgm:pt modelId="{CC0AFEC2-2C5F-CE4D-ABA6-22417F9E8545}" type="pres">
      <dgm:prSet presAssocID="{B1878D5C-DAF9-D047-A0B6-89B76BF3D256}" presName="cycle" presStyleCnt="0">
        <dgm:presLayoutVars>
          <dgm:dir/>
          <dgm:resizeHandles val="exact"/>
        </dgm:presLayoutVars>
      </dgm:prSet>
      <dgm:spPr/>
    </dgm:pt>
    <dgm:pt modelId="{061ACF58-BCCC-9045-A830-99B233D09477}" type="pres">
      <dgm:prSet presAssocID="{FBE33729-B2E0-C34F-AFAB-F543B8B59845}" presName="node" presStyleLbl="node1" presStyleIdx="0" presStyleCnt="7">
        <dgm:presLayoutVars>
          <dgm:bulletEnabled val="1"/>
        </dgm:presLayoutVars>
      </dgm:prSet>
      <dgm:spPr/>
    </dgm:pt>
    <dgm:pt modelId="{1DACC402-C38F-EB42-A075-91DFBD8E3313}" type="pres">
      <dgm:prSet presAssocID="{FBE33729-B2E0-C34F-AFAB-F543B8B59845}" presName="spNode" presStyleCnt="0"/>
      <dgm:spPr/>
    </dgm:pt>
    <dgm:pt modelId="{AF99568C-76A5-8640-97D2-611C525E7B2D}" type="pres">
      <dgm:prSet presAssocID="{71CA750F-8055-7547-A919-5BC7BD366A5D}" presName="sibTrans" presStyleLbl="sibTrans1D1" presStyleIdx="0" presStyleCnt="7"/>
      <dgm:spPr/>
    </dgm:pt>
    <dgm:pt modelId="{573C0EEA-7459-D241-931A-4CB10DA38B08}" type="pres">
      <dgm:prSet presAssocID="{A391EC37-6322-B342-A95C-D2FD4BFE90D8}" presName="node" presStyleLbl="node1" presStyleIdx="1" presStyleCnt="7">
        <dgm:presLayoutVars>
          <dgm:bulletEnabled val="1"/>
        </dgm:presLayoutVars>
      </dgm:prSet>
      <dgm:spPr/>
    </dgm:pt>
    <dgm:pt modelId="{73691236-4464-AC4E-8C95-B9E166E00161}" type="pres">
      <dgm:prSet presAssocID="{A391EC37-6322-B342-A95C-D2FD4BFE90D8}" presName="spNode" presStyleCnt="0"/>
      <dgm:spPr/>
    </dgm:pt>
    <dgm:pt modelId="{46200753-7DAA-5845-97BD-69514C9BD639}" type="pres">
      <dgm:prSet presAssocID="{2B281E01-A73D-BC46-9BCF-B246AD5F72BB}" presName="sibTrans" presStyleLbl="sibTrans1D1" presStyleIdx="1" presStyleCnt="7"/>
      <dgm:spPr/>
    </dgm:pt>
    <dgm:pt modelId="{3C42F209-9BDE-7E47-99AF-7DD4C12334EE}" type="pres">
      <dgm:prSet presAssocID="{9361FCEC-C5E2-4B48-B290-9EEA9A1B0386}" presName="node" presStyleLbl="node1" presStyleIdx="2" presStyleCnt="7">
        <dgm:presLayoutVars>
          <dgm:bulletEnabled val="1"/>
        </dgm:presLayoutVars>
      </dgm:prSet>
      <dgm:spPr/>
    </dgm:pt>
    <dgm:pt modelId="{9BDBC6CA-460C-D14D-A76B-DA0ED7804D01}" type="pres">
      <dgm:prSet presAssocID="{9361FCEC-C5E2-4B48-B290-9EEA9A1B0386}" presName="spNode" presStyleCnt="0"/>
      <dgm:spPr/>
    </dgm:pt>
    <dgm:pt modelId="{38EC6378-4685-2945-B1E8-AD904BD28012}" type="pres">
      <dgm:prSet presAssocID="{6D32EA90-0B52-2941-8158-256CBB4044F6}" presName="sibTrans" presStyleLbl="sibTrans1D1" presStyleIdx="2" presStyleCnt="7"/>
      <dgm:spPr/>
    </dgm:pt>
    <dgm:pt modelId="{EB88A86F-82B4-9C43-B9C2-AFB6D179C80C}" type="pres">
      <dgm:prSet presAssocID="{B2101ED9-DDE8-774E-9D76-9D67B12A7FDE}" presName="node" presStyleLbl="node1" presStyleIdx="3" presStyleCnt="7">
        <dgm:presLayoutVars>
          <dgm:bulletEnabled val="1"/>
        </dgm:presLayoutVars>
      </dgm:prSet>
      <dgm:spPr/>
    </dgm:pt>
    <dgm:pt modelId="{8AF0044B-E3BD-004C-965B-EBA4861659FC}" type="pres">
      <dgm:prSet presAssocID="{B2101ED9-DDE8-774E-9D76-9D67B12A7FDE}" presName="spNode" presStyleCnt="0"/>
      <dgm:spPr/>
    </dgm:pt>
    <dgm:pt modelId="{D2DBA785-DAB0-264F-BB5B-8B88D1CF98A4}" type="pres">
      <dgm:prSet presAssocID="{858F304C-CB04-FD44-B073-E112A8A19913}" presName="sibTrans" presStyleLbl="sibTrans1D1" presStyleIdx="3" presStyleCnt="7"/>
      <dgm:spPr/>
    </dgm:pt>
    <dgm:pt modelId="{83605C41-910C-0C4E-AD38-399064E33DFA}" type="pres">
      <dgm:prSet presAssocID="{AE4DF3F8-9272-5C42-81E0-94481D6323D1}" presName="node" presStyleLbl="node1" presStyleIdx="4" presStyleCnt="7">
        <dgm:presLayoutVars>
          <dgm:bulletEnabled val="1"/>
        </dgm:presLayoutVars>
      </dgm:prSet>
      <dgm:spPr/>
    </dgm:pt>
    <dgm:pt modelId="{582BF8CB-3069-0C4E-AF92-7464416E48B1}" type="pres">
      <dgm:prSet presAssocID="{AE4DF3F8-9272-5C42-81E0-94481D6323D1}" presName="spNode" presStyleCnt="0"/>
      <dgm:spPr/>
    </dgm:pt>
    <dgm:pt modelId="{9F08DEBA-C5C9-9D43-BF54-50F7BBAEBC37}" type="pres">
      <dgm:prSet presAssocID="{1A580C30-8D87-A640-949C-FE1161588420}" presName="sibTrans" presStyleLbl="sibTrans1D1" presStyleIdx="4" presStyleCnt="7"/>
      <dgm:spPr/>
    </dgm:pt>
    <dgm:pt modelId="{092DF7D0-8A6F-5B45-B86B-217C3548CB6B}" type="pres">
      <dgm:prSet presAssocID="{665CA210-A09C-AA49-BBD8-E537B50B864D}" presName="node" presStyleLbl="node1" presStyleIdx="5" presStyleCnt="7">
        <dgm:presLayoutVars>
          <dgm:bulletEnabled val="1"/>
        </dgm:presLayoutVars>
      </dgm:prSet>
      <dgm:spPr/>
    </dgm:pt>
    <dgm:pt modelId="{F8FBF816-A126-6845-AD86-50A35DC63E52}" type="pres">
      <dgm:prSet presAssocID="{665CA210-A09C-AA49-BBD8-E537B50B864D}" presName="spNode" presStyleCnt="0"/>
      <dgm:spPr/>
    </dgm:pt>
    <dgm:pt modelId="{2DD55323-402E-EA43-BE82-DAFF67F5E109}" type="pres">
      <dgm:prSet presAssocID="{21A9F157-F323-CF46-8038-B31E7D8CE5EB}" presName="sibTrans" presStyleLbl="sibTrans1D1" presStyleIdx="5" presStyleCnt="7"/>
      <dgm:spPr/>
    </dgm:pt>
    <dgm:pt modelId="{C55AC189-66C9-664E-AF09-45CFD54A5C42}" type="pres">
      <dgm:prSet presAssocID="{81FF3776-8425-604D-A7A7-D57DEC57FD46}" presName="node" presStyleLbl="node1" presStyleIdx="6" presStyleCnt="7">
        <dgm:presLayoutVars>
          <dgm:bulletEnabled val="1"/>
        </dgm:presLayoutVars>
      </dgm:prSet>
      <dgm:spPr/>
    </dgm:pt>
    <dgm:pt modelId="{86FBAA11-CD97-014A-BB83-0F4AA581F4CE}" type="pres">
      <dgm:prSet presAssocID="{81FF3776-8425-604D-A7A7-D57DEC57FD46}" presName="spNode" presStyleCnt="0"/>
      <dgm:spPr/>
    </dgm:pt>
    <dgm:pt modelId="{662E8A5F-6E55-464E-A5C1-CF60EB298B9F}" type="pres">
      <dgm:prSet presAssocID="{A1EDDE08-A539-7245-A72B-DE663BB7EDDA}" presName="sibTrans" presStyleLbl="sibTrans1D1" presStyleIdx="6" presStyleCnt="7"/>
      <dgm:spPr/>
    </dgm:pt>
  </dgm:ptLst>
  <dgm:cxnLst>
    <dgm:cxn modelId="{46256D05-60C0-664D-A933-8CC6F1228034}" type="presOf" srcId="{665CA210-A09C-AA49-BBD8-E537B50B864D}" destId="{092DF7D0-8A6F-5B45-B86B-217C3548CB6B}" srcOrd="0" destOrd="0" presId="urn:microsoft.com/office/officeart/2005/8/layout/cycle6"/>
    <dgm:cxn modelId="{0A387D0D-E47B-A145-8EBD-CF90A8A979B5}" type="presOf" srcId="{71CA750F-8055-7547-A919-5BC7BD366A5D}" destId="{AF99568C-76A5-8640-97D2-611C525E7B2D}" srcOrd="0" destOrd="0" presId="urn:microsoft.com/office/officeart/2005/8/layout/cycle6"/>
    <dgm:cxn modelId="{05DF8B22-4342-664B-9C83-9F19568D9414}" type="presOf" srcId="{81FF3776-8425-604D-A7A7-D57DEC57FD46}" destId="{C55AC189-66C9-664E-AF09-45CFD54A5C42}" srcOrd="0" destOrd="0" presId="urn:microsoft.com/office/officeart/2005/8/layout/cycle6"/>
    <dgm:cxn modelId="{963FB839-786B-3147-9B98-5C820FCAAEE4}" type="presOf" srcId="{B2101ED9-DDE8-774E-9D76-9D67B12A7FDE}" destId="{EB88A86F-82B4-9C43-B9C2-AFB6D179C80C}" srcOrd="0" destOrd="0" presId="urn:microsoft.com/office/officeart/2005/8/layout/cycle6"/>
    <dgm:cxn modelId="{B7780942-67EC-B449-856E-F011F5AA2DE0}" srcId="{B1878D5C-DAF9-D047-A0B6-89B76BF3D256}" destId="{9361FCEC-C5E2-4B48-B290-9EEA9A1B0386}" srcOrd="2" destOrd="0" parTransId="{F4977A55-C7DC-D54E-B411-C280F984D639}" sibTransId="{6D32EA90-0B52-2941-8158-256CBB4044F6}"/>
    <dgm:cxn modelId="{07B92145-5DB4-EA4F-AA11-DFA9EE6535F4}" srcId="{B1878D5C-DAF9-D047-A0B6-89B76BF3D256}" destId="{B2101ED9-DDE8-774E-9D76-9D67B12A7FDE}" srcOrd="3" destOrd="0" parTransId="{12603241-74B4-DB42-94E7-FBFD2E37B887}" sibTransId="{858F304C-CB04-FD44-B073-E112A8A19913}"/>
    <dgm:cxn modelId="{7E633649-2514-884C-BC2E-A4AA838EE333}" srcId="{B1878D5C-DAF9-D047-A0B6-89B76BF3D256}" destId="{665CA210-A09C-AA49-BBD8-E537B50B864D}" srcOrd="5" destOrd="0" parTransId="{8516B298-4FA0-7249-936C-B67AD2E8B97E}" sibTransId="{21A9F157-F323-CF46-8038-B31E7D8CE5EB}"/>
    <dgm:cxn modelId="{79CE6550-E4CB-6244-9B1D-3CA36DD5E8E1}" srcId="{B1878D5C-DAF9-D047-A0B6-89B76BF3D256}" destId="{FBE33729-B2E0-C34F-AFAB-F543B8B59845}" srcOrd="0" destOrd="0" parTransId="{86DB854F-3765-7B4D-B532-B81DEC676910}" sibTransId="{71CA750F-8055-7547-A919-5BC7BD366A5D}"/>
    <dgm:cxn modelId="{0453E354-3B78-F346-A63B-8278C15367CB}" type="presOf" srcId="{B1878D5C-DAF9-D047-A0B6-89B76BF3D256}" destId="{CC0AFEC2-2C5F-CE4D-ABA6-22417F9E8545}" srcOrd="0" destOrd="0" presId="urn:microsoft.com/office/officeart/2005/8/layout/cycle6"/>
    <dgm:cxn modelId="{8983C677-92ED-D74E-8A90-0E91AA6AEA28}" type="presOf" srcId="{21A9F157-F323-CF46-8038-B31E7D8CE5EB}" destId="{2DD55323-402E-EA43-BE82-DAFF67F5E109}" srcOrd="0" destOrd="0" presId="urn:microsoft.com/office/officeart/2005/8/layout/cycle6"/>
    <dgm:cxn modelId="{8A57FE7C-B082-AA41-94D2-A80904B6E365}" type="presOf" srcId="{A391EC37-6322-B342-A95C-D2FD4BFE90D8}" destId="{573C0EEA-7459-D241-931A-4CB10DA38B08}" srcOrd="0" destOrd="0" presId="urn:microsoft.com/office/officeart/2005/8/layout/cycle6"/>
    <dgm:cxn modelId="{4746B48A-F31B-1A47-82FD-0A4579B38319}" type="presOf" srcId="{FBE33729-B2E0-C34F-AFAB-F543B8B59845}" destId="{061ACF58-BCCC-9045-A830-99B233D09477}" srcOrd="0" destOrd="0" presId="urn:microsoft.com/office/officeart/2005/8/layout/cycle6"/>
    <dgm:cxn modelId="{B1B6798B-9A2B-6A45-9ABD-3A5BEA7E839E}" srcId="{B1878D5C-DAF9-D047-A0B6-89B76BF3D256}" destId="{A391EC37-6322-B342-A95C-D2FD4BFE90D8}" srcOrd="1" destOrd="0" parTransId="{D6858ED7-BB5E-764E-8D48-729209E63254}" sibTransId="{2B281E01-A73D-BC46-9BCF-B246AD5F72BB}"/>
    <dgm:cxn modelId="{C2457391-41B8-7748-B873-4CC030F830A1}" type="presOf" srcId="{9361FCEC-C5E2-4B48-B290-9EEA9A1B0386}" destId="{3C42F209-9BDE-7E47-99AF-7DD4C12334EE}" srcOrd="0" destOrd="0" presId="urn:microsoft.com/office/officeart/2005/8/layout/cycle6"/>
    <dgm:cxn modelId="{F6F09394-7FCB-D74F-BD47-3625E27BADE4}" type="presOf" srcId="{A1EDDE08-A539-7245-A72B-DE663BB7EDDA}" destId="{662E8A5F-6E55-464E-A5C1-CF60EB298B9F}" srcOrd="0" destOrd="0" presId="urn:microsoft.com/office/officeart/2005/8/layout/cycle6"/>
    <dgm:cxn modelId="{50AB6BA1-71BC-A848-A52E-38B73D166B4E}" type="presOf" srcId="{6D32EA90-0B52-2941-8158-256CBB4044F6}" destId="{38EC6378-4685-2945-B1E8-AD904BD28012}" srcOrd="0" destOrd="0" presId="urn:microsoft.com/office/officeart/2005/8/layout/cycle6"/>
    <dgm:cxn modelId="{230958A4-B7D9-E942-9AB7-BC57D09DECA8}" type="presOf" srcId="{AE4DF3F8-9272-5C42-81E0-94481D6323D1}" destId="{83605C41-910C-0C4E-AD38-399064E33DFA}" srcOrd="0" destOrd="0" presId="urn:microsoft.com/office/officeart/2005/8/layout/cycle6"/>
    <dgm:cxn modelId="{FB4EC6BE-5AB8-A442-8544-370F26A1FBFE}" type="presOf" srcId="{1A580C30-8D87-A640-949C-FE1161588420}" destId="{9F08DEBA-C5C9-9D43-BF54-50F7BBAEBC37}" srcOrd="0" destOrd="0" presId="urn:microsoft.com/office/officeart/2005/8/layout/cycle6"/>
    <dgm:cxn modelId="{A24D3DC5-6746-7945-B713-2112567C5462}" type="presOf" srcId="{2B281E01-A73D-BC46-9BCF-B246AD5F72BB}" destId="{46200753-7DAA-5845-97BD-69514C9BD639}" srcOrd="0" destOrd="0" presId="urn:microsoft.com/office/officeart/2005/8/layout/cycle6"/>
    <dgm:cxn modelId="{FA26FEC5-8F72-9F4F-B4F1-3A9472CE4BB6}" type="presOf" srcId="{858F304C-CB04-FD44-B073-E112A8A19913}" destId="{D2DBA785-DAB0-264F-BB5B-8B88D1CF98A4}" srcOrd="0" destOrd="0" presId="urn:microsoft.com/office/officeart/2005/8/layout/cycle6"/>
    <dgm:cxn modelId="{5EAC68D6-DAA6-924E-BDCA-EE3D61CB0D3F}" srcId="{B1878D5C-DAF9-D047-A0B6-89B76BF3D256}" destId="{AE4DF3F8-9272-5C42-81E0-94481D6323D1}" srcOrd="4" destOrd="0" parTransId="{8DE3DCEC-2EC8-764A-91CC-DD84A41CAA06}" sibTransId="{1A580C30-8D87-A640-949C-FE1161588420}"/>
    <dgm:cxn modelId="{4158A2E3-6168-DC44-8BB6-92A822BD8AE4}" srcId="{B1878D5C-DAF9-D047-A0B6-89B76BF3D256}" destId="{81FF3776-8425-604D-A7A7-D57DEC57FD46}" srcOrd="6" destOrd="0" parTransId="{B2AACD01-3B24-9B40-89A4-2F1FD5FEBB34}" sibTransId="{A1EDDE08-A539-7245-A72B-DE663BB7EDDA}"/>
    <dgm:cxn modelId="{4742838A-881B-EF4A-B7C5-09813706FB36}" type="presParOf" srcId="{CC0AFEC2-2C5F-CE4D-ABA6-22417F9E8545}" destId="{061ACF58-BCCC-9045-A830-99B233D09477}" srcOrd="0" destOrd="0" presId="urn:microsoft.com/office/officeart/2005/8/layout/cycle6"/>
    <dgm:cxn modelId="{9CC3435B-1E8F-1843-B35A-3F90BDBD4F26}" type="presParOf" srcId="{CC0AFEC2-2C5F-CE4D-ABA6-22417F9E8545}" destId="{1DACC402-C38F-EB42-A075-91DFBD8E3313}" srcOrd="1" destOrd="0" presId="urn:microsoft.com/office/officeart/2005/8/layout/cycle6"/>
    <dgm:cxn modelId="{F3D8C28D-3907-634B-A238-AE178DE09F55}" type="presParOf" srcId="{CC0AFEC2-2C5F-CE4D-ABA6-22417F9E8545}" destId="{AF99568C-76A5-8640-97D2-611C525E7B2D}" srcOrd="2" destOrd="0" presId="urn:microsoft.com/office/officeart/2005/8/layout/cycle6"/>
    <dgm:cxn modelId="{EB79D18A-4599-8F4F-A227-E878F5D75EB1}" type="presParOf" srcId="{CC0AFEC2-2C5F-CE4D-ABA6-22417F9E8545}" destId="{573C0EEA-7459-D241-931A-4CB10DA38B08}" srcOrd="3" destOrd="0" presId="urn:microsoft.com/office/officeart/2005/8/layout/cycle6"/>
    <dgm:cxn modelId="{38A4C494-485E-CF41-834E-5988DF3484FA}" type="presParOf" srcId="{CC0AFEC2-2C5F-CE4D-ABA6-22417F9E8545}" destId="{73691236-4464-AC4E-8C95-B9E166E00161}" srcOrd="4" destOrd="0" presId="urn:microsoft.com/office/officeart/2005/8/layout/cycle6"/>
    <dgm:cxn modelId="{430A1D28-D712-7D4C-AFB0-102250584BFD}" type="presParOf" srcId="{CC0AFEC2-2C5F-CE4D-ABA6-22417F9E8545}" destId="{46200753-7DAA-5845-97BD-69514C9BD639}" srcOrd="5" destOrd="0" presId="urn:microsoft.com/office/officeart/2005/8/layout/cycle6"/>
    <dgm:cxn modelId="{12504109-065C-DC4A-9195-FBBF31375A25}" type="presParOf" srcId="{CC0AFEC2-2C5F-CE4D-ABA6-22417F9E8545}" destId="{3C42F209-9BDE-7E47-99AF-7DD4C12334EE}" srcOrd="6" destOrd="0" presId="urn:microsoft.com/office/officeart/2005/8/layout/cycle6"/>
    <dgm:cxn modelId="{E4D01113-56C4-4E48-A972-06036AF61BA8}" type="presParOf" srcId="{CC0AFEC2-2C5F-CE4D-ABA6-22417F9E8545}" destId="{9BDBC6CA-460C-D14D-A76B-DA0ED7804D01}" srcOrd="7" destOrd="0" presId="urn:microsoft.com/office/officeart/2005/8/layout/cycle6"/>
    <dgm:cxn modelId="{C1A993F3-7904-9F41-8F6E-AF7044526184}" type="presParOf" srcId="{CC0AFEC2-2C5F-CE4D-ABA6-22417F9E8545}" destId="{38EC6378-4685-2945-B1E8-AD904BD28012}" srcOrd="8" destOrd="0" presId="urn:microsoft.com/office/officeart/2005/8/layout/cycle6"/>
    <dgm:cxn modelId="{CF643300-158C-D449-848E-F2196FBE06BC}" type="presParOf" srcId="{CC0AFEC2-2C5F-CE4D-ABA6-22417F9E8545}" destId="{EB88A86F-82B4-9C43-B9C2-AFB6D179C80C}" srcOrd="9" destOrd="0" presId="urn:microsoft.com/office/officeart/2005/8/layout/cycle6"/>
    <dgm:cxn modelId="{8288CA11-2BE1-9E44-8675-92BC986E1CF9}" type="presParOf" srcId="{CC0AFEC2-2C5F-CE4D-ABA6-22417F9E8545}" destId="{8AF0044B-E3BD-004C-965B-EBA4861659FC}" srcOrd="10" destOrd="0" presId="urn:microsoft.com/office/officeart/2005/8/layout/cycle6"/>
    <dgm:cxn modelId="{612BE91B-93BA-004F-838D-EECEB7DB4F27}" type="presParOf" srcId="{CC0AFEC2-2C5F-CE4D-ABA6-22417F9E8545}" destId="{D2DBA785-DAB0-264F-BB5B-8B88D1CF98A4}" srcOrd="11" destOrd="0" presId="urn:microsoft.com/office/officeart/2005/8/layout/cycle6"/>
    <dgm:cxn modelId="{0870EAA3-BF49-0B42-A73D-63BB450B2359}" type="presParOf" srcId="{CC0AFEC2-2C5F-CE4D-ABA6-22417F9E8545}" destId="{83605C41-910C-0C4E-AD38-399064E33DFA}" srcOrd="12" destOrd="0" presId="urn:microsoft.com/office/officeart/2005/8/layout/cycle6"/>
    <dgm:cxn modelId="{D233FEA9-E2B3-B444-B4C6-FD93F28D247C}" type="presParOf" srcId="{CC0AFEC2-2C5F-CE4D-ABA6-22417F9E8545}" destId="{582BF8CB-3069-0C4E-AF92-7464416E48B1}" srcOrd="13" destOrd="0" presId="urn:microsoft.com/office/officeart/2005/8/layout/cycle6"/>
    <dgm:cxn modelId="{63547735-0C60-834E-9EAB-BEE9F36E5CA7}" type="presParOf" srcId="{CC0AFEC2-2C5F-CE4D-ABA6-22417F9E8545}" destId="{9F08DEBA-C5C9-9D43-BF54-50F7BBAEBC37}" srcOrd="14" destOrd="0" presId="urn:microsoft.com/office/officeart/2005/8/layout/cycle6"/>
    <dgm:cxn modelId="{B43017EF-42D2-2C45-9381-9A8D96A590FF}" type="presParOf" srcId="{CC0AFEC2-2C5F-CE4D-ABA6-22417F9E8545}" destId="{092DF7D0-8A6F-5B45-B86B-217C3548CB6B}" srcOrd="15" destOrd="0" presId="urn:microsoft.com/office/officeart/2005/8/layout/cycle6"/>
    <dgm:cxn modelId="{D1E76A49-8347-2C4E-BBDC-212AD3197D71}" type="presParOf" srcId="{CC0AFEC2-2C5F-CE4D-ABA6-22417F9E8545}" destId="{F8FBF816-A126-6845-AD86-50A35DC63E52}" srcOrd="16" destOrd="0" presId="urn:microsoft.com/office/officeart/2005/8/layout/cycle6"/>
    <dgm:cxn modelId="{FBA2B0BA-BD91-0E42-8C1C-808AA1F74343}" type="presParOf" srcId="{CC0AFEC2-2C5F-CE4D-ABA6-22417F9E8545}" destId="{2DD55323-402E-EA43-BE82-DAFF67F5E109}" srcOrd="17" destOrd="0" presId="urn:microsoft.com/office/officeart/2005/8/layout/cycle6"/>
    <dgm:cxn modelId="{77074056-6B96-CF4D-99E1-A9A93CA5E9BD}" type="presParOf" srcId="{CC0AFEC2-2C5F-CE4D-ABA6-22417F9E8545}" destId="{C55AC189-66C9-664E-AF09-45CFD54A5C42}" srcOrd="18" destOrd="0" presId="urn:microsoft.com/office/officeart/2005/8/layout/cycle6"/>
    <dgm:cxn modelId="{2E88C6F7-71FF-984E-80DA-46CA2E3017AE}" type="presParOf" srcId="{CC0AFEC2-2C5F-CE4D-ABA6-22417F9E8545}" destId="{86FBAA11-CD97-014A-BB83-0F4AA581F4CE}" srcOrd="19" destOrd="0" presId="urn:microsoft.com/office/officeart/2005/8/layout/cycle6"/>
    <dgm:cxn modelId="{2ED8BDD8-7440-F247-B7D6-F2A62481C25A}" type="presParOf" srcId="{CC0AFEC2-2C5F-CE4D-ABA6-22417F9E8545}" destId="{662E8A5F-6E55-464E-A5C1-CF60EB298B9F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BEF314-2C88-2448-8B34-1261985F8606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348CA4-9370-3243-9518-481AC1970EFE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Exposure:</a:t>
          </a:r>
          <a:endParaRPr lang="en-US" sz="2500" dirty="0"/>
        </a:p>
      </dgm:t>
    </dgm:pt>
    <dgm:pt modelId="{F71B36AC-F713-544E-9B22-860ED2CE8F97}" type="parTrans" cxnId="{1D1469A7-7B43-CE45-BC5F-DBA98DC11D16}">
      <dgm:prSet/>
      <dgm:spPr/>
      <dgm:t>
        <a:bodyPr/>
        <a:lstStyle/>
        <a:p>
          <a:endParaRPr lang="en-US"/>
        </a:p>
      </dgm:t>
    </dgm:pt>
    <dgm:pt modelId="{E42D3164-8862-214B-A303-BD836ABE6397}" type="sibTrans" cxnId="{1D1469A7-7B43-CE45-BC5F-DBA98DC11D16}">
      <dgm:prSet/>
      <dgm:spPr/>
      <dgm:t>
        <a:bodyPr/>
        <a:lstStyle/>
        <a:p>
          <a:endParaRPr lang="en-US"/>
        </a:p>
      </dgm:t>
    </dgm:pt>
    <dgm:pt modelId="{94A30FDE-1EB2-EA4F-BF10-BB36CB3E86DC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dirty="0"/>
            <a:t>It depends where you live</a:t>
          </a:r>
        </a:p>
      </dgm:t>
    </dgm:pt>
    <dgm:pt modelId="{AA0F0D9A-A6C2-1B45-A0A0-3A6D20EB3D14}" type="parTrans" cxnId="{BA0EFED7-04BF-4E40-B598-4DD37E810A62}">
      <dgm:prSet/>
      <dgm:spPr/>
      <dgm:t>
        <a:bodyPr/>
        <a:lstStyle/>
        <a:p>
          <a:endParaRPr lang="en-US"/>
        </a:p>
      </dgm:t>
    </dgm:pt>
    <dgm:pt modelId="{6B92FDAB-DFA3-1140-A819-7EBDF9A11514}" type="sibTrans" cxnId="{BA0EFED7-04BF-4E40-B598-4DD37E810A62}">
      <dgm:prSet/>
      <dgm:spPr/>
      <dgm:t>
        <a:bodyPr/>
        <a:lstStyle/>
        <a:p>
          <a:endParaRPr lang="en-US"/>
        </a:p>
      </dgm:t>
    </dgm:pt>
    <dgm:pt modelId="{ADC23C55-98D3-3341-86C3-DC04C0D9CEFC}">
      <dgm:prSet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</a:t>
          </a:r>
          <a:endParaRPr lang="en-US" sz="2500" dirty="0"/>
        </a:p>
      </dgm:t>
    </dgm:pt>
    <dgm:pt modelId="{9F11DD6F-551F-7D4C-94E3-8E72E631A485}" type="parTrans" cxnId="{C55EFC0F-DD62-F74A-8496-AEBEE1AF3624}">
      <dgm:prSet/>
      <dgm:spPr/>
      <dgm:t>
        <a:bodyPr/>
        <a:lstStyle/>
        <a:p>
          <a:endParaRPr lang="en-US"/>
        </a:p>
      </dgm:t>
    </dgm:pt>
    <dgm:pt modelId="{0B611CDB-9D41-D542-9DA3-E7FEDC915D26}" type="sibTrans" cxnId="{C55EFC0F-DD62-F74A-8496-AEBEE1AF3624}">
      <dgm:prSet/>
      <dgm:spPr/>
      <dgm:t>
        <a:bodyPr/>
        <a:lstStyle/>
        <a:p>
          <a:endParaRPr lang="en-US"/>
        </a:p>
      </dgm:t>
    </dgm:pt>
    <dgm:pt modelId="{A3095FF3-C85A-D544-A131-B934B07EA727}" type="pres">
      <dgm:prSet presAssocID="{D6BEF314-2C88-2448-8B34-1261985F8606}" presName="Name0" presStyleCnt="0">
        <dgm:presLayoutVars>
          <dgm:dir/>
          <dgm:animLvl val="lvl"/>
          <dgm:resizeHandles/>
        </dgm:presLayoutVars>
      </dgm:prSet>
      <dgm:spPr/>
    </dgm:pt>
    <dgm:pt modelId="{D344C1A5-CCDF-7A4D-B883-A0A083F7575E}" type="pres">
      <dgm:prSet presAssocID="{B8348CA4-9370-3243-9518-481AC1970EFE}" presName="linNode" presStyleCnt="0"/>
      <dgm:spPr/>
    </dgm:pt>
    <dgm:pt modelId="{909FFE07-E7AE-D748-BB54-9CB9C60D8E76}" type="pres">
      <dgm:prSet presAssocID="{B8348CA4-9370-3243-9518-481AC1970EFE}" presName="parentShp" presStyleLbl="node1" presStyleIdx="0" presStyleCnt="3">
        <dgm:presLayoutVars>
          <dgm:bulletEnabled val="1"/>
        </dgm:presLayoutVars>
      </dgm:prSet>
      <dgm:spPr/>
    </dgm:pt>
    <dgm:pt modelId="{BE15415F-6192-8948-82E7-3836F9A41D47}" type="pres">
      <dgm:prSet presAssocID="{B8348CA4-9370-3243-9518-481AC1970EFE}" presName="childShp" presStyleLbl="bgAccFollowNode1" presStyleIdx="0" presStyleCnt="3">
        <dgm:presLayoutVars>
          <dgm:bulletEnabled val="1"/>
        </dgm:presLayoutVars>
      </dgm:prSet>
      <dgm:spPr/>
    </dgm:pt>
    <dgm:pt modelId="{AC876F4A-5565-E649-87C6-E90FC5878250}" type="pres">
      <dgm:prSet presAssocID="{E42D3164-8862-214B-A303-BD836ABE6397}" presName="spacing" presStyleCnt="0"/>
      <dgm:spPr/>
    </dgm:pt>
    <dgm:pt modelId="{865B730B-6E7F-764B-9AA2-FBEDD67647CB}" type="pres">
      <dgm:prSet presAssocID="{94A30FDE-1EB2-EA4F-BF10-BB36CB3E86DC}" presName="linNode" presStyleCnt="0"/>
      <dgm:spPr/>
    </dgm:pt>
    <dgm:pt modelId="{C68B47A7-8912-CF4E-A5B7-4A892E9A49EA}" type="pres">
      <dgm:prSet presAssocID="{94A30FDE-1EB2-EA4F-BF10-BB36CB3E86DC}" presName="parentShp" presStyleLbl="node1" presStyleIdx="1" presStyleCnt="3">
        <dgm:presLayoutVars>
          <dgm:bulletEnabled val="1"/>
        </dgm:presLayoutVars>
      </dgm:prSet>
      <dgm:spPr/>
    </dgm:pt>
    <dgm:pt modelId="{472ED4C8-FA71-A842-885C-CF20232A114B}" type="pres">
      <dgm:prSet presAssocID="{94A30FDE-1EB2-EA4F-BF10-BB36CB3E86DC}" presName="childShp" presStyleLbl="bgAccFollowNode1" presStyleIdx="1" presStyleCnt="3">
        <dgm:presLayoutVars>
          <dgm:bulletEnabled val="1"/>
        </dgm:presLayoutVars>
      </dgm:prSet>
      <dgm:spPr/>
    </dgm:pt>
    <dgm:pt modelId="{A9E77D71-5337-FA48-B961-D318218424D8}" type="pres">
      <dgm:prSet presAssocID="{6B92FDAB-DFA3-1140-A819-7EBDF9A11514}" presName="spacing" presStyleCnt="0"/>
      <dgm:spPr/>
    </dgm:pt>
    <dgm:pt modelId="{69CBCF8A-CAEF-1441-BCC5-4616DE9874BA}" type="pres">
      <dgm:prSet presAssocID="{ADC23C55-98D3-3341-86C3-DC04C0D9CEFC}" presName="linNode" presStyleCnt="0"/>
      <dgm:spPr/>
    </dgm:pt>
    <dgm:pt modelId="{917938BB-AC66-9846-8B82-80A924550BEE}" type="pres">
      <dgm:prSet presAssocID="{ADC23C55-98D3-3341-86C3-DC04C0D9CEFC}" presName="parentShp" presStyleLbl="node1" presStyleIdx="2" presStyleCnt="3">
        <dgm:presLayoutVars>
          <dgm:bulletEnabled val="1"/>
        </dgm:presLayoutVars>
      </dgm:prSet>
      <dgm:spPr/>
    </dgm:pt>
    <dgm:pt modelId="{5BEE922B-79B6-4B4A-97B3-76A648FCA6F4}" type="pres">
      <dgm:prSet presAssocID="{ADC23C55-98D3-3341-86C3-DC04C0D9CEFC}" presName="childShp" presStyleLbl="bgAccFollowNode1" presStyleIdx="2" presStyleCnt="3" custLinFactNeighborX="258">
        <dgm:presLayoutVars>
          <dgm:bulletEnabled val="1"/>
        </dgm:presLayoutVars>
      </dgm:prSet>
      <dgm:spPr/>
    </dgm:pt>
  </dgm:ptLst>
  <dgm:cxnLst>
    <dgm:cxn modelId="{C55EFC0F-DD62-F74A-8496-AEBEE1AF3624}" srcId="{D6BEF314-2C88-2448-8B34-1261985F8606}" destId="{ADC23C55-98D3-3341-86C3-DC04C0D9CEFC}" srcOrd="2" destOrd="0" parTransId="{9F11DD6F-551F-7D4C-94E3-8E72E631A485}" sibTransId="{0B611CDB-9D41-D542-9DA3-E7FEDC915D26}"/>
    <dgm:cxn modelId="{D3970B1D-E733-0949-82DC-8ED2CF39CE55}" type="presOf" srcId="{ADC23C55-98D3-3341-86C3-DC04C0D9CEFC}" destId="{917938BB-AC66-9846-8B82-80A924550BEE}" srcOrd="0" destOrd="0" presId="urn:microsoft.com/office/officeart/2005/8/layout/vList6"/>
    <dgm:cxn modelId="{C5784B3F-E7BF-5B48-8936-5B447D653B09}" type="presOf" srcId="{D6BEF314-2C88-2448-8B34-1261985F8606}" destId="{A3095FF3-C85A-D544-A131-B934B07EA727}" srcOrd="0" destOrd="0" presId="urn:microsoft.com/office/officeart/2005/8/layout/vList6"/>
    <dgm:cxn modelId="{16A27671-80B2-B14C-ABA0-94AAB0E6C146}" type="presOf" srcId="{B8348CA4-9370-3243-9518-481AC1970EFE}" destId="{909FFE07-E7AE-D748-BB54-9CB9C60D8E76}" srcOrd="0" destOrd="0" presId="urn:microsoft.com/office/officeart/2005/8/layout/vList6"/>
    <dgm:cxn modelId="{1D1469A7-7B43-CE45-BC5F-DBA98DC11D16}" srcId="{D6BEF314-2C88-2448-8B34-1261985F8606}" destId="{B8348CA4-9370-3243-9518-481AC1970EFE}" srcOrd="0" destOrd="0" parTransId="{F71B36AC-F713-544E-9B22-860ED2CE8F97}" sibTransId="{E42D3164-8862-214B-A303-BD836ABE6397}"/>
    <dgm:cxn modelId="{737C36C5-9B77-EE41-A5AB-4B3086740F65}" type="presOf" srcId="{94A30FDE-1EB2-EA4F-BF10-BB36CB3E86DC}" destId="{C68B47A7-8912-CF4E-A5B7-4A892E9A49EA}" srcOrd="0" destOrd="0" presId="urn:microsoft.com/office/officeart/2005/8/layout/vList6"/>
    <dgm:cxn modelId="{BA0EFED7-04BF-4E40-B598-4DD37E810A62}" srcId="{D6BEF314-2C88-2448-8B34-1261985F8606}" destId="{94A30FDE-1EB2-EA4F-BF10-BB36CB3E86DC}" srcOrd="1" destOrd="0" parTransId="{AA0F0D9A-A6C2-1B45-A0A0-3A6D20EB3D14}" sibTransId="{6B92FDAB-DFA3-1140-A819-7EBDF9A11514}"/>
    <dgm:cxn modelId="{FC5F56D7-1F83-CF46-866D-335035004F12}" type="presParOf" srcId="{A3095FF3-C85A-D544-A131-B934B07EA727}" destId="{D344C1A5-CCDF-7A4D-B883-A0A083F7575E}" srcOrd="0" destOrd="0" presId="urn:microsoft.com/office/officeart/2005/8/layout/vList6"/>
    <dgm:cxn modelId="{A96C9867-CF32-C943-AFC1-AECD2D3BBD3B}" type="presParOf" srcId="{D344C1A5-CCDF-7A4D-B883-A0A083F7575E}" destId="{909FFE07-E7AE-D748-BB54-9CB9C60D8E76}" srcOrd="0" destOrd="0" presId="urn:microsoft.com/office/officeart/2005/8/layout/vList6"/>
    <dgm:cxn modelId="{9A8351B0-0E54-1E4E-B978-D0190669FE01}" type="presParOf" srcId="{D344C1A5-CCDF-7A4D-B883-A0A083F7575E}" destId="{BE15415F-6192-8948-82E7-3836F9A41D47}" srcOrd="1" destOrd="0" presId="urn:microsoft.com/office/officeart/2005/8/layout/vList6"/>
    <dgm:cxn modelId="{8DF91F03-ED06-2E4D-9CA6-4D47A4C54C8E}" type="presParOf" srcId="{A3095FF3-C85A-D544-A131-B934B07EA727}" destId="{AC876F4A-5565-E649-87C6-E90FC5878250}" srcOrd="1" destOrd="0" presId="urn:microsoft.com/office/officeart/2005/8/layout/vList6"/>
    <dgm:cxn modelId="{7846EEC7-5318-B643-9D54-98D7CB28065C}" type="presParOf" srcId="{A3095FF3-C85A-D544-A131-B934B07EA727}" destId="{865B730B-6E7F-764B-9AA2-FBEDD67647CB}" srcOrd="2" destOrd="0" presId="urn:microsoft.com/office/officeart/2005/8/layout/vList6"/>
    <dgm:cxn modelId="{841ABB31-5563-D643-96CA-506882BAE385}" type="presParOf" srcId="{865B730B-6E7F-764B-9AA2-FBEDD67647CB}" destId="{C68B47A7-8912-CF4E-A5B7-4A892E9A49EA}" srcOrd="0" destOrd="0" presId="urn:microsoft.com/office/officeart/2005/8/layout/vList6"/>
    <dgm:cxn modelId="{E6A30F41-E4CB-8E44-B2AE-6176BB412F52}" type="presParOf" srcId="{865B730B-6E7F-764B-9AA2-FBEDD67647CB}" destId="{472ED4C8-FA71-A842-885C-CF20232A114B}" srcOrd="1" destOrd="0" presId="urn:microsoft.com/office/officeart/2005/8/layout/vList6"/>
    <dgm:cxn modelId="{9B17F14A-E978-DE42-AE40-E1A1AA9A75AB}" type="presParOf" srcId="{A3095FF3-C85A-D544-A131-B934B07EA727}" destId="{A9E77D71-5337-FA48-B961-D318218424D8}" srcOrd="3" destOrd="0" presId="urn:microsoft.com/office/officeart/2005/8/layout/vList6"/>
    <dgm:cxn modelId="{8D1C908D-0CEC-4F44-919A-BAC518023F3C}" type="presParOf" srcId="{A3095FF3-C85A-D544-A131-B934B07EA727}" destId="{69CBCF8A-CAEF-1441-BCC5-4616DE9874BA}" srcOrd="4" destOrd="0" presId="urn:microsoft.com/office/officeart/2005/8/layout/vList6"/>
    <dgm:cxn modelId="{1533A4B4-B4F6-2F4F-9937-6900EE4D7CA8}" type="presParOf" srcId="{69CBCF8A-CAEF-1441-BCC5-4616DE9874BA}" destId="{917938BB-AC66-9846-8B82-80A924550BEE}" srcOrd="0" destOrd="0" presId="urn:microsoft.com/office/officeart/2005/8/layout/vList6"/>
    <dgm:cxn modelId="{AB6377C7-A9D9-974A-8DC0-8E9A3DC03431}" type="presParOf" srcId="{69CBCF8A-CAEF-1441-BCC5-4616DE9874BA}" destId="{5BEE922B-79B6-4B4A-97B3-76A648FCA6F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4D4EA4-66F7-7541-A3D3-180AB4BB3F0B}" type="doc">
      <dgm:prSet loTypeId="urn:microsoft.com/office/officeart/2005/8/layout/arrow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93A79B-10E6-D64B-86BD-698DA50A3ED5}">
      <dgm:prSet phldrT="[Text]" custT="1"/>
      <dgm:spPr/>
      <dgm:t>
        <a:bodyPr/>
        <a:lstStyle/>
        <a:p>
          <a:r>
            <a:rPr lang="en-US" sz="2300" dirty="0"/>
            <a:t>Objective Knowledge:</a:t>
          </a:r>
        </a:p>
        <a:p>
          <a:endParaRPr lang="en-US" sz="3400" b="1" dirty="0">
            <a:solidFill>
              <a:schemeClr val="bg1"/>
            </a:solidFill>
          </a:endParaRPr>
        </a:p>
      </dgm:t>
    </dgm:pt>
    <dgm:pt modelId="{489E0869-1DF1-8745-8D3E-E87797673C07}" type="parTrans" cxnId="{A566BC6C-8D75-7E47-90BA-65576EA1AACE}">
      <dgm:prSet/>
      <dgm:spPr/>
      <dgm:t>
        <a:bodyPr/>
        <a:lstStyle/>
        <a:p>
          <a:endParaRPr lang="en-US"/>
        </a:p>
      </dgm:t>
    </dgm:pt>
    <dgm:pt modelId="{17A3A7CA-FC40-1044-9663-4641320EEC02}" type="sibTrans" cxnId="{A566BC6C-8D75-7E47-90BA-65576EA1AACE}">
      <dgm:prSet/>
      <dgm:spPr/>
      <dgm:t>
        <a:bodyPr/>
        <a:lstStyle/>
        <a:p>
          <a:endParaRPr lang="en-US"/>
        </a:p>
      </dgm:t>
    </dgm:pt>
    <dgm:pt modelId="{286D80F7-985F-0644-AF4D-BE68FF47DD6E}">
      <dgm:prSet phldrT="[Text]" custT="1"/>
      <dgm:spPr/>
      <dgm:t>
        <a:bodyPr/>
        <a:lstStyle/>
        <a:p>
          <a:r>
            <a:rPr lang="en-US" sz="2300" dirty="0"/>
            <a:t>Subjective Knowledge:</a:t>
          </a:r>
        </a:p>
        <a:p>
          <a:endParaRPr lang="en-US" sz="3400" b="1" dirty="0"/>
        </a:p>
      </dgm:t>
    </dgm:pt>
    <dgm:pt modelId="{CED306A5-C466-A84C-B786-39A1F641C7B4}" type="parTrans" cxnId="{A3CC52D7-C15C-EB48-8A30-D9AEB83FBE11}">
      <dgm:prSet/>
      <dgm:spPr/>
      <dgm:t>
        <a:bodyPr/>
        <a:lstStyle/>
        <a:p>
          <a:endParaRPr lang="en-US"/>
        </a:p>
      </dgm:t>
    </dgm:pt>
    <dgm:pt modelId="{CEB60CB2-A0A6-5040-B170-3C0A07595600}" type="sibTrans" cxnId="{A3CC52D7-C15C-EB48-8A30-D9AEB83FBE11}">
      <dgm:prSet/>
      <dgm:spPr/>
      <dgm:t>
        <a:bodyPr/>
        <a:lstStyle/>
        <a:p>
          <a:endParaRPr lang="en-US"/>
        </a:p>
      </dgm:t>
    </dgm:pt>
    <dgm:pt modelId="{22CA156B-330F-A34D-90CE-62B3304EB39C}" type="pres">
      <dgm:prSet presAssocID="{194D4EA4-66F7-7541-A3D3-180AB4BB3F0B}" presName="diagram" presStyleCnt="0">
        <dgm:presLayoutVars>
          <dgm:dir/>
          <dgm:resizeHandles val="exact"/>
        </dgm:presLayoutVars>
      </dgm:prSet>
      <dgm:spPr/>
    </dgm:pt>
    <dgm:pt modelId="{EAA57E87-4303-2A42-B429-E964E7B6380C}" type="pres">
      <dgm:prSet presAssocID="{2393A79B-10E6-D64B-86BD-698DA50A3ED5}" presName="arrow" presStyleLbl="node1" presStyleIdx="0" presStyleCnt="2">
        <dgm:presLayoutVars>
          <dgm:bulletEnabled val="1"/>
        </dgm:presLayoutVars>
      </dgm:prSet>
      <dgm:spPr/>
    </dgm:pt>
    <dgm:pt modelId="{11B5A848-A59C-CF4A-BA0F-672DD9E47C8A}" type="pres">
      <dgm:prSet presAssocID="{286D80F7-985F-0644-AF4D-BE68FF47DD6E}" presName="arrow" presStyleLbl="node1" presStyleIdx="1" presStyleCnt="2" custScaleX="97950" custScaleY="100011">
        <dgm:presLayoutVars>
          <dgm:bulletEnabled val="1"/>
        </dgm:presLayoutVars>
      </dgm:prSet>
      <dgm:spPr/>
    </dgm:pt>
  </dgm:ptLst>
  <dgm:cxnLst>
    <dgm:cxn modelId="{70BBE611-69A8-3244-A81C-9E7943265046}" type="presOf" srcId="{194D4EA4-66F7-7541-A3D3-180AB4BB3F0B}" destId="{22CA156B-330F-A34D-90CE-62B3304EB39C}" srcOrd="0" destOrd="0" presId="urn:microsoft.com/office/officeart/2005/8/layout/arrow5"/>
    <dgm:cxn modelId="{74B2D265-2110-B244-98EF-F9356D926756}" type="presOf" srcId="{286D80F7-985F-0644-AF4D-BE68FF47DD6E}" destId="{11B5A848-A59C-CF4A-BA0F-672DD9E47C8A}" srcOrd="0" destOrd="0" presId="urn:microsoft.com/office/officeart/2005/8/layout/arrow5"/>
    <dgm:cxn modelId="{A566BC6C-8D75-7E47-90BA-65576EA1AACE}" srcId="{194D4EA4-66F7-7541-A3D3-180AB4BB3F0B}" destId="{2393A79B-10E6-D64B-86BD-698DA50A3ED5}" srcOrd="0" destOrd="0" parTransId="{489E0869-1DF1-8745-8D3E-E87797673C07}" sibTransId="{17A3A7CA-FC40-1044-9663-4641320EEC02}"/>
    <dgm:cxn modelId="{EAE16B9B-E36A-A14D-8255-CFA7DCCC1757}" type="presOf" srcId="{2393A79B-10E6-D64B-86BD-698DA50A3ED5}" destId="{EAA57E87-4303-2A42-B429-E964E7B6380C}" srcOrd="0" destOrd="0" presId="urn:microsoft.com/office/officeart/2005/8/layout/arrow5"/>
    <dgm:cxn modelId="{A3CC52D7-C15C-EB48-8A30-D9AEB83FBE11}" srcId="{194D4EA4-66F7-7541-A3D3-180AB4BB3F0B}" destId="{286D80F7-985F-0644-AF4D-BE68FF47DD6E}" srcOrd="1" destOrd="0" parTransId="{CED306A5-C466-A84C-B786-39A1F641C7B4}" sibTransId="{CEB60CB2-A0A6-5040-B170-3C0A07595600}"/>
    <dgm:cxn modelId="{51E2C8F5-4231-BF48-AE9B-433C261BABF4}" type="presParOf" srcId="{22CA156B-330F-A34D-90CE-62B3304EB39C}" destId="{EAA57E87-4303-2A42-B429-E964E7B6380C}" srcOrd="0" destOrd="0" presId="urn:microsoft.com/office/officeart/2005/8/layout/arrow5"/>
    <dgm:cxn modelId="{8BDEF544-3C34-5548-A260-DD8F9F9B7A62}" type="presParOf" srcId="{22CA156B-330F-A34D-90CE-62B3304EB39C}" destId="{11B5A848-A59C-CF4A-BA0F-672DD9E47C8A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ACF58-BCCC-9045-A830-99B233D09477}">
      <dsp:nvSpPr>
        <dsp:cNvPr id="0" name=""/>
        <dsp:cNvSpPr/>
      </dsp:nvSpPr>
      <dsp:spPr>
        <a:xfrm>
          <a:off x="3416101" y="2747"/>
          <a:ext cx="1295796" cy="842267"/>
        </a:xfrm>
        <a:prstGeom prst="roundRect">
          <a:avLst/>
        </a:prstGeom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Ignore</a:t>
          </a:r>
        </a:p>
      </dsp:txBody>
      <dsp:txXfrm>
        <a:off x="3457217" y="43863"/>
        <a:ext cx="1213564" cy="760035"/>
      </dsp:txXfrm>
    </dsp:sp>
    <dsp:sp modelId="{AF99568C-76A5-8640-97D2-611C525E7B2D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3060992" y="91351"/>
              </a:moveTo>
              <a:arcTo wR="2404512" hR="2404512" stAng="1715064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3C0EEA-7459-D241-931A-4CB10DA38B08}">
      <dsp:nvSpPr>
        <dsp:cNvPr id="0" name=""/>
        <dsp:cNvSpPr/>
      </dsp:nvSpPr>
      <dsp:spPr>
        <a:xfrm>
          <a:off x="5296025" y="908071"/>
          <a:ext cx="1295796" cy="842267"/>
        </a:xfrm>
        <a:prstGeom prst="roundRect">
          <a:avLst/>
        </a:prstGeom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sp:txBody>
      <dsp:txXfrm>
        <a:off x="5337141" y="949187"/>
        <a:ext cx="1213564" cy="760035"/>
      </dsp:txXfrm>
    </dsp:sp>
    <dsp:sp modelId="{46200753-7DAA-5845-97BD-69514C9BD63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559244" y="1337362"/>
              </a:moveTo>
              <a:arcTo wR="2404512" hR="2404512" stAng="20019161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42F209-9BDE-7E47-99AF-7DD4C12334EE}">
      <dsp:nvSpPr>
        <dsp:cNvPr id="0" name=""/>
        <dsp:cNvSpPr/>
      </dsp:nvSpPr>
      <dsp:spPr>
        <a:xfrm>
          <a:off x="5760327" y="2942314"/>
          <a:ext cx="1295796" cy="8422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Inform</a:t>
          </a:r>
        </a:p>
      </dsp:txBody>
      <dsp:txXfrm>
        <a:off x="5801443" y="2983430"/>
        <a:ext cx="1213564" cy="760035"/>
      </dsp:txXfrm>
    </dsp:sp>
    <dsp:sp modelId="{38EC6378-4685-2945-B1E8-AD904BD28012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606879" y="3369529"/>
              </a:moveTo>
              <a:arcTo wR="2404512" hR="2404512" stAng="1419703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88A86F-82B4-9C43-B9C2-AFB6D179C80C}">
      <dsp:nvSpPr>
        <dsp:cNvPr id="0" name=""/>
        <dsp:cNvSpPr/>
      </dsp:nvSpPr>
      <dsp:spPr>
        <a:xfrm>
          <a:off x="4459380" y="4573651"/>
          <a:ext cx="1295796" cy="842267"/>
        </a:xfrm>
        <a:prstGeom prst="roundRect">
          <a:avLst/>
        </a:prstGeom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sp:txBody>
      <dsp:txXfrm>
        <a:off x="4500496" y="4614767"/>
        <a:ext cx="1213564" cy="760035"/>
      </dsp:txXfrm>
    </dsp:sp>
    <dsp:sp modelId="{D2DBA785-DAB0-264F-BB5B-8B88D1CF98A4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792090" y="4777582"/>
              </a:moveTo>
              <a:arcTo wR="2404512" hR="2404512" stAng="4843449" swAng="111310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605C41-910C-0C4E-AD38-399064E33DFA}">
      <dsp:nvSpPr>
        <dsp:cNvPr id="0" name=""/>
        <dsp:cNvSpPr/>
      </dsp:nvSpPr>
      <dsp:spPr>
        <a:xfrm>
          <a:off x="2372822" y="4573651"/>
          <a:ext cx="1295796" cy="842267"/>
        </a:xfrm>
        <a:prstGeom prst="roundRect">
          <a:avLst/>
        </a:prstGeom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sp:txBody>
      <dsp:txXfrm>
        <a:off x="2413938" y="4614767"/>
        <a:ext cx="1213564" cy="760035"/>
      </dsp:txXfrm>
    </dsp:sp>
    <dsp:sp modelId="{9F08DEBA-C5C9-9D43-BF54-50F7BBAEBC37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743522" y="4143130"/>
              </a:moveTo>
              <a:arcTo wR="2404512" hR="2404512" stAng="8021515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2DF7D0-8A6F-5B45-B86B-217C3548CB6B}">
      <dsp:nvSpPr>
        <dsp:cNvPr id="0" name=""/>
        <dsp:cNvSpPr/>
      </dsp:nvSpPr>
      <dsp:spPr>
        <a:xfrm>
          <a:off x="1071875" y="2942314"/>
          <a:ext cx="1295796" cy="842267"/>
        </a:xfrm>
        <a:prstGeom prst="roundRect">
          <a:avLst/>
        </a:prstGeom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sp:txBody>
      <dsp:txXfrm>
        <a:off x="1112991" y="2983430"/>
        <a:ext cx="1213564" cy="760035"/>
      </dsp:txXfrm>
    </dsp:sp>
    <dsp:sp modelId="{2DD55323-402E-EA43-BE82-DAFF67F5E10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153" y="2506260"/>
              </a:moveTo>
              <a:arcTo wR="2404512" hR="2404512" stAng="10654486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5AC189-66C9-664E-AF09-45CFD54A5C42}">
      <dsp:nvSpPr>
        <dsp:cNvPr id="0" name=""/>
        <dsp:cNvSpPr/>
      </dsp:nvSpPr>
      <dsp:spPr>
        <a:xfrm>
          <a:off x="1536178" y="908071"/>
          <a:ext cx="1295796" cy="842267"/>
        </a:xfrm>
        <a:prstGeom prst="roundRect">
          <a:avLst/>
        </a:prstGeom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Intend</a:t>
          </a:r>
        </a:p>
      </dsp:txBody>
      <dsp:txXfrm>
        <a:off x="1577294" y="949187"/>
        <a:ext cx="1213564" cy="760035"/>
      </dsp:txXfrm>
    </dsp:sp>
    <dsp:sp modelId="{662E8A5F-6E55-464E-A5C1-CF60EB298B9F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964563" y="478836"/>
              </a:moveTo>
              <a:arcTo wR="2404512" hR="2404512" stAng="1399273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5415F-6192-8948-82E7-3836F9A41D47}">
      <dsp:nvSpPr>
        <dsp:cNvPr id="0" name=""/>
        <dsp:cNvSpPr/>
      </dsp:nvSpPr>
      <dsp:spPr>
        <a:xfrm>
          <a:off x="3438524" y="0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9FFE07-E7AE-D748-BB54-9CB9C60D8E76}">
      <dsp:nvSpPr>
        <dsp:cNvPr id="0" name=""/>
        <dsp:cNvSpPr/>
      </dsp:nvSpPr>
      <dsp:spPr>
        <a:xfrm>
          <a:off x="0" y="0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Exposure:</a:t>
          </a:r>
          <a:endParaRPr lang="en-US" sz="2500" kern="1200" dirty="0"/>
        </a:p>
      </dsp:txBody>
      <dsp:txXfrm>
        <a:off x="59211" y="59211"/>
        <a:ext cx="3320102" cy="1094527"/>
      </dsp:txXfrm>
    </dsp:sp>
    <dsp:sp modelId="{472ED4C8-FA71-A842-885C-CF20232A114B}">
      <dsp:nvSpPr>
        <dsp:cNvPr id="0" name=""/>
        <dsp:cNvSpPr/>
      </dsp:nvSpPr>
      <dsp:spPr>
        <a:xfrm>
          <a:off x="3438524" y="1334243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8B47A7-8912-CF4E-A5B7-4A892E9A49EA}">
      <dsp:nvSpPr>
        <dsp:cNvPr id="0" name=""/>
        <dsp:cNvSpPr/>
      </dsp:nvSpPr>
      <dsp:spPr>
        <a:xfrm>
          <a:off x="0" y="1334243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kern="1200" dirty="0"/>
            <a:t>It depends where you live</a:t>
          </a:r>
        </a:p>
      </dsp:txBody>
      <dsp:txXfrm>
        <a:off x="59211" y="1393454"/>
        <a:ext cx="3320102" cy="1094527"/>
      </dsp:txXfrm>
    </dsp:sp>
    <dsp:sp modelId="{5BEE922B-79B6-4B4A-97B3-76A648FCA6F4}">
      <dsp:nvSpPr>
        <dsp:cNvPr id="0" name=""/>
        <dsp:cNvSpPr/>
      </dsp:nvSpPr>
      <dsp:spPr>
        <a:xfrm>
          <a:off x="3438524" y="2668487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7938BB-AC66-9846-8B82-80A924550BEE}">
      <dsp:nvSpPr>
        <dsp:cNvPr id="0" name=""/>
        <dsp:cNvSpPr/>
      </dsp:nvSpPr>
      <dsp:spPr>
        <a:xfrm>
          <a:off x="0" y="2668487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</a:t>
          </a:r>
          <a:endParaRPr lang="en-US" sz="2500" kern="1200" dirty="0"/>
        </a:p>
      </dsp:txBody>
      <dsp:txXfrm>
        <a:off x="59211" y="2727698"/>
        <a:ext cx="3320102" cy="10945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57E87-4303-2A42-B429-E964E7B6380C}">
      <dsp:nvSpPr>
        <dsp:cNvPr id="0" name=""/>
        <dsp:cNvSpPr/>
      </dsp:nvSpPr>
      <dsp:spPr>
        <a:xfrm rot="16200000">
          <a:off x="15392" y="1612"/>
          <a:ext cx="2824112" cy="2824112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b="1" kern="1200" dirty="0">
            <a:solidFill>
              <a:schemeClr val="bg1"/>
            </a:solidFill>
          </a:endParaRPr>
        </a:p>
      </dsp:txBody>
      <dsp:txXfrm rot="5400000">
        <a:off x="15392" y="707640"/>
        <a:ext cx="2329892" cy="1412056"/>
      </dsp:txXfrm>
    </dsp:sp>
    <dsp:sp modelId="{11B5A848-A59C-CF4A-BA0F-672DD9E47C8A}">
      <dsp:nvSpPr>
        <dsp:cNvPr id="0" name=""/>
        <dsp:cNvSpPr/>
      </dsp:nvSpPr>
      <dsp:spPr>
        <a:xfrm rot="5400000">
          <a:off x="4170050" y="1456"/>
          <a:ext cx="2766218" cy="2824423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b="1" kern="1200" dirty="0"/>
        </a:p>
      </dsp:txBody>
      <dsp:txXfrm rot="-5400000">
        <a:off x="4625036" y="722114"/>
        <a:ext cx="2340335" cy="1383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7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63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14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1404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81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66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9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1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31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4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7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2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87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7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5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6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46B83-1FFC-D765-89C9-6D77CFC03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755" y="1693208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Understanding &amp; Communicating Risk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55E36-3576-4D50-24D8-F05AAB377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2053" y="3595638"/>
            <a:ext cx="5116340" cy="1096899"/>
          </a:xfrm>
        </p:spPr>
        <p:txBody>
          <a:bodyPr/>
          <a:lstStyle/>
          <a:p>
            <a:pPr algn="ctr"/>
            <a:r>
              <a:rPr lang="en-US" dirty="0"/>
              <a:t>A Discussion Guide for __topic__ 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69BA2D6F-4EFE-DD25-1AD7-35146961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532" y="5874230"/>
            <a:ext cx="1276801" cy="61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89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BDEE1-822B-EE8B-6790-E75B0E711805}"/>
              </a:ext>
            </a:extLst>
          </p:cNvPr>
          <p:cNvSpPr/>
          <p:nvPr/>
        </p:nvSpPr>
        <p:spPr>
          <a:xfrm>
            <a:off x="6707228" y="2379266"/>
            <a:ext cx="2214563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Which of the sources do people go to for the different issues?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D095238-34AB-3ACF-8A40-C33156C15F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0752236"/>
              </p:ext>
            </p:extLst>
          </p:nvPr>
        </p:nvGraphicFramePr>
        <p:xfrm>
          <a:off x="677334" y="1574800"/>
          <a:ext cx="419417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ISSUES People Think About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__issues0__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__issues1__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__issues2__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__issues3__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9DB5CC2-31BE-50A6-39FC-A2323C492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449588"/>
            <a:ext cx="8596668" cy="885666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757788E5-2F1E-F437-F141-6F70774863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1828272"/>
              </p:ext>
            </p:extLst>
          </p:nvPr>
        </p:nvGraphicFramePr>
        <p:xfrm>
          <a:off x="677333" y="4000501"/>
          <a:ext cx="419417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Sources People Trust for 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__choiceInformation0__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__choiceInformation1__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__choiceInformation2__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163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__choiceInformation3__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__choiceInformation4__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39A1FC4F-B990-6B3C-DB29-EB461080F361}"/>
              </a:ext>
            </a:extLst>
          </p:cNvPr>
          <p:cNvSpPr/>
          <p:nvPr/>
        </p:nvSpPr>
        <p:spPr>
          <a:xfrm>
            <a:off x="8501062" y="4248945"/>
            <a:ext cx="2081214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Do any of these sources provide misinformation?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4F5B7-36AF-FCA3-7810-3948EF34D83F}"/>
              </a:ext>
            </a:extLst>
          </p:cNvPr>
          <p:cNvSpPr txBox="1"/>
          <p:nvPr/>
        </p:nvSpPr>
        <p:spPr>
          <a:xfrm>
            <a:off x="6009674" y="1930400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B4EF35-435A-A8DB-B376-381435C0E1FB}"/>
              </a:ext>
            </a:extLst>
          </p:cNvPr>
          <p:cNvSpPr txBox="1"/>
          <p:nvPr/>
        </p:nvSpPr>
        <p:spPr>
          <a:xfrm>
            <a:off x="677333" y="550416"/>
            <a:ext cx="8724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Interrogate: __topic__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5617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8528E-A529-F3B8-E1FB-987C2B85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Interrogate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451FC-6785-41AD-14F1-C4FBAEEED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880504" cy="3880773"/>
          </a:xfrm>
        </p:spPr>
        <p:txBody>
          <a:bodyPr/>
          <a:lstStyle/>
          <a:p>
            <a:r>
              <a:rPr lang="en-US" dirty="0"/>
              <a:t>There are many ways that people question the risk information they receive in order to see if it matters to them.</a:t>
            </a:r>
          </a:p>
          <a:p>
            <a:r>
              <a:rPr lang="en-US" dirty="0"/>
              <a:t>Here, it’s important to consider the following concepts:</a:t>
            </a:r>
          </a:p>
          <a:p>
            <a:pPr lvl="1"/>
            <a:r>
              <a:rPr lang="en-US" dirty="0"/>
              <a:t>Source credibility</a:t>
            </a:r>
          </a:p>
          <a:p>
            <a:pPr lvl="1"/>
            <a:r>
              <a:rPr lang="en-US" dirty="0"/>
              <a:t>Trust</a:t>
            </a:r>
          </a:p>
          <a:p>
            <a:pPr lvl="1"/>
            <a:r>
              <a:rPr lang="en-US" dirty="0"/>
              <a:t>The Persuasion Knowledge Model</a:t>
            </a:r>
          </a:p>
          <a:p>
            <a:pPr lvl="1"/>
            <a:r>
              <a:rPr lang="en-US" dirty="0"/>
              <a:t>The Elaboration Likelihood Model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97DC94A9-7B6A-F87E-0A78-027166C9D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4" y="1930400"/>
            <a:ext cx="3036087" cy="1715389"/>
          </a:xfrm>
          <a:prstGeom prst="rect">
            <a:avLst/>
          </a:prstGeom>
        </p:spPr>
      </p:pic>
      <p:pic>
        <p:nvPicPr>
          <p:cNvPr id="5" name="Picture 4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7F01E3AF-6045-88CF-CB54-927299F84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5" y="3872942"/>
            <a:ext cx="3036088" cy="1715389"/>
          </a:xfrm>
          <a:prstGeom prst="rect">
            <a:avLst/>
          </a:prstGeom>
        </p:spPr>
      </p:pic>
      <p:pic>
        <p:nvPicPr>
          <p:cNvPr id="6" name="Picture 5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8CC4729-6FF8-D90A-0088-A8DA58D4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1930400"/>
            <a:ext cx="3036087" cy="1715389"/>
          </a:xfrm>
          <a:prstGeom prst="rect">
            <a:avLst/>
          </a:prstGeom>
        </p:spPr>
      </p:pic>
      <p:pic>
        <p:nvPicPr>
          <p:cNvPr id="7" name="Picture 6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CEFAC65-CE5C-93E3-7949-CF86D563F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3872942"/>
            <a:ext cx="3036087" cy="1715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ECC69A-83A7-0793-CD11-998BD2AE49F4}"/>
              </a:ext>
            </a:extLst>
          </p:cNvPr>
          <p:cNvSpPr txBox="1"/>
          <p:nvPr/>
        </p:nvSpPr>
        <p:spPr>
          <a:xfrm>
            <a:off x="5673666" y="1374527"/>
            <a:ext cx="6191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Watch these four short videos to hear about each concept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238A7F-1E24-9E8A-002D-9B6B4F9CC3E4}"/>
              </a:ext>
            </a:extLst>
          </p:cNvPr>
          <p:cNvSpPr/>
          <p:nvPr/>
        </p:nvSpPr>
        <p:spPr>
          <a:xfrm>
            <a:off x="7429500" y="2160589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Source Credibility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D5962D-C5AF-5A0D-52EC-AEDD489AF89A}"/>
              </a:ext>
            </a:extLst>
          </p:cNvPr>
          <p:cNvSpPr/>
          <p:nvPr/>
        </p:nvSpPr>
        <p:spPr>
          <a:xfrm>
            <a:off x="10562872" y="2160588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0C19AA-3D08-2B0E-9551-27FAB9960DC9}"/>
              </a:ext>
            </a:extLst>
          </p:cNvPr>
          <p:cNvSpPr/>
          <p:nvPr/>
        </p:nvSpPr>
        <p:spPr>
          <a:xfrm>
            <a:off x="7422356" y="4103131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Persuasion Knowledge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8FE7E1-75A0-7D6D-4548-4F4970FE0AD2}"/>
              </a:ext>
            </a:extLst>
          </p:cNvPr>
          <p:cNvSpPr/>
          <p:nvPr/>
        </p:nvSpPr>
        <p:spPr>
          <a:xfrm>
            <a:off x="10562872" y="4100975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Elaboration Likelihood Model</a:t>
            </a:r>
          </a:p>
        </p:txBody>
      </p:sp>
    </p:spTree>
    <p:extLst>
      <p:ext uri="{BB962C8B-B14F-4D97-AF65-F5344CB8AC3E}">
        <p14:creationId xmlns:p14="http://schemas.microsoft.com/office/powerpoint/2010/main" val="160110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5FDD-46C8-4087-EECD-9E0F3E9A7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THIRD, we seek to INFORM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2CDB5-A484-691C-D87B-6CB409A1C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872" y="1488613"/>
            <a:ext cx="8596668" cy="3880773"/>
          </a:xfrm>
        </p:spPr>
        <p:txBody>
          <a:bodyPr/>
          <a:lstStyle/>
          <a:p>
            <a:r>
              <a:rPr lang="en-US" dirty="0"/>
              <a:t>Does our risk information actually inform people, i.e. change their prior beliefs?</a:t>
            </a:r>
          </a:p>
          <a:p>
            <a:r>
              <a:rPr lang="en-US" dirty="0"/>
              <a:t>Do we really need our risk information to inform people or are we only seeking to remind people of what they already know?</a:t>
            </a:r>
          </a:p>
          <a:p>
            <a:r>
              <a:rPr lang="en-US" dirty="0"/>
              <a:t>If we seek to inform, there are several concepts that we can consider to help facilitate that process</a:t>
            </a:r>
          </a:p>
          <a:p>
            <a:pPr lvl="1"/>
            <a:r>
              <a:rPr lang="en-US" dirty="0"/>
              <a:t>Objective versus Subjective Knowledge</a:t>
            </a:r>
          </a:p>
          <a:p>
            <a:pPr lvl="1"/>
            <a:r>
              <a:rPr lang="en-US" dirty="0"/>
              <a:t>Learning and memory</a:t>
            </a:r>
          </a:p>
          <a:p>
            <a:pPr lvl="1"/>
            <a:endParaRPr lang="en-US" dirty="0"/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517F77FE-E990-6E41-AF0A-246471FE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0A2BCB-D918-EE00-CCCF-CF79DE666292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INFORM:</a:t>
            </a:r>
          </a:p>
          <a:p>
            <a:pPr algn="ctr"/>
            <a:r>
              <a:rPr lang="en-US" sz="1600" dirty="0"/>
              <a:t>Knowledge, Learning, and Memory</a:t>
            </a:r>
          </a:p>
        </p:txBody>
      </p:sp>
    </p:spTree>
    <p:extLst>
      <p:ext uri="{BB962C8B-B14F-4D97-AF65-F5344CB8AC3E}">
        <p14:creationId xmlns:p14="http://schemas.microsoft.com/office/powerpoint/2010/main" val="2009413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5520-A046-7823-3102-83D9FEA21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148A77-CB2D-2318-F557-7006A86DED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2711883"/>
              </p:ext>
            </p:extLst>
          </p:nvPr>
        </p:nvGraphicFramePr>
        <p:xfrm>
          <a:off x="1992313" y="1371600"/>
          <a:ext cx="6951662" cy="2827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6FA4E4-47A9-4764-6F06-967A3B1D23AB}"/>
              </a:ext>
            </a:extLst>
          </p:cNvPr>
          <p:cNvSpPr txBox="1"/>
          <p:nvPr/>
        </p:nvSpPr>
        <p:spPr>
          <a:xfrm>
            <a:off x="4789488" y="1644392"/>
            <a:ext cx="13573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When people know less than they think they do, our message needs to signal that a new look is needed.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4C517-3D34-FF81-25B7-67739DE048DB}"/>
              </a:ext>
            </a:extLst>
          </p:cNvPr>
          <p:cNvSpPr txBox="1"/>
          <p:nvPr/>
        </p:nvSpPr>
        <p:spPr>
          <a:xfrm>
            <a:off x="1171575" y="4886325"/>
            <a:ext cx="67040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To engage deeper learning, we can:</a:t>
            </a:r>
          </a:p>
          <a:p>
            <a:pPr marL="342900" indent="-342900">
              <a:buAutoNum type="arabicPeriod"/>
            </a:pPr>
            <a:r>
              <a:rPr lang="en-US" dirty="0"/>
              <a:t>Prompt people to want to seem informed (be an expert)</a:t>
            </a:r>
          </a:p>
          <a:p>
            <a:pPr marL="342900" indent="-342900">
              <a:buAutoNum type="arabicPeriod"/>
            </a:pPr>
            <a:r>
              <a:rPr lang="en-US" dirty="0"/>
              <a:t>Encourage people that learning will yield benefits to others</a:t>
            </a:r>
          </a:p>
          <a:p>
            <a:pPr marL="342900" indent="-342900">
              <a:buAutoNum type="arabicPeriod"/>
            </a:pPr>
            <a:r>
              <a:rPr lang="en-US" dirty="0"/>
              <a:t>Use emotional appeals to motivate elaboration &amp; memory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25BE65-1215-92F6-FB45-8B662CEE39EA}"/>
              </a:ext>
            </a:extLst>
          </p:cNvPr>
          <p:cNvSpPr txBox="1"/>
          <p:nvPr/>
        </p:nvSpPr>
        <p:spPr>
          <a:xfrm>
            <a:off x="2059619" y="2813447"/>
            <a:ext cx="2309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_risk_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31213C-C89C-302C-DA89-181E8B62DFE2}"/>
              </a:ext>
            </a:extLst>
          </p:cNvPr>
          <p:cNvSpPr txBox="1"/>
          <p:nvPr/>
        </p:nvSpPr>
        <p:spPr>
          <a:xfrm>
            <a:off x="6567488" y="2813447"/>
            <a:ext cx="2376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_risk1_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0B83A6-5B7A-F82B-4B3C-6DA4331691E4}"/>
              </a:ext>
            </a:extLst>
          </p:cNvPr>
          <p:cNvSpPr txBox="1"/>
          <p:nvPr/>
        </p:nvSpPr>
        <p:spPr>
          <a:xfrm>
            <a:off x="677334" y="532660"/>
            <a:ext cx="8736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Inform: __topic__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0006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09BC-B0EA-3305-38E5-BD069416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FOURTH, we consider how people IDENTIFY with our risk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4ED2E-E677-EF3F-FEA1-48B9C979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4" y="2160589"/>
            <a:ext cx="8596668" cy="3880773"/>
          </a:xfrm>
        </p:spPr>
        <p:txBody>
          <a:bodyPr/>
          <a:lstStyle/>
          <a:p>
            <a:r>
              <a:rPr lang="en-US" dirty="0"/>
              <a:t>Often messages about risk information triggers different aspects of a person’s identity.</a:t>
            </a:r>
          </a:p>
          <a:p>
            <a:r>
              <a:rPr lang="en-US" dirty="0"/>
              <a:t>This is especially important when the action we are advocating is public (versus private) or when our population is very diverse.</a:t>
            </a:r>
          </a:p>
          <a:p>
            <a:r>
              <a:rPr lang="en-US" dirty="0"/>
              <a:t>Here we consider concepts like: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 err="1"/>
              <a:t>Bem’s</a:t>
            </a:r>
            <a:r>
              <a:rPr lang="en-US" dirty="0"/>
              <a:t> Self-Perception Theory</a:t>
            </a:r>
          </a:p>
          <a:p>
            <a:pPr lvl="1"/>
            <a:r>
              <a:rPr lang="en-US" dirty="0"/>
              <a:t>Uniqueness Neglect</a:t>
            </a:r>
          </a:p>
          <a:p>
            <a:pPr lvl="1"/>
            <a:r>
              <a:rPr lang="en-US" dirty="0"/>
              <a:t>Trust &amp; source similarity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3CC66D4F-4FEC-BFAC-EC28-0779307F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FDBE01-CF83-5A51-DD10-BFB6EF39F5DB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Considering IDENTITY</a:t>
            </a:r>
          </a:p>
        </p:txBody>
      </p:sp>
    </p:spTree>
    <p:extLst>
      <p:ext uri="{BB962C8B-B14F-4D97-AF65-F5344CB8AC3E}">
        <p14:creationId xmlns:p14="http://schemas.microsoft.com/office/powerpoint/2010/main" val="219220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BF2F-2324-B404-F30D-B1F7044BD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205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CAFD2-BE87-5702-7CC3-0CF7ADEA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Choices about </a:t>
            </a:r>
          </a:p>
          <a:p>
            <a:r>
              <a:rPr lang="en-US" dirty="0"/>
              <a:t>Choices about</a:t>
            </a:r>
          </a:p>
          <a:p>
            <a:r>
              <a:rPr lang="en-US" dirty="0"/>
              <a:t>Our population differs in terms of 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9ADE8-A49E-6732-9152-566CF25676AC}"/>
              </a:ext>
            </a:extLst>
          </p:cNvPr>
          <p:cNvSpPr txBox="1"/>
          <p:nvPr/>
        </p:nvSpPr>
        <p:spPr>
          <a:xfrm>
            <a:off x="6643688" y="3073955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AA8BD-B6AA-C234-228D-F25F5A89A140}"/>
              </a:ext>
            </a:extLst>
          </p:cNvPr>
          <p:cNvSpPr/>
          <p:nvPr/>
        </p:nvSpPr>
        <p:spPr>
          <a:xfrm>
            <a:off x="5872163" y="3671888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there a narrative or logic that supports each identity segment in acting as we advocate?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54D128-0585-CED8-6D0A-D515218C4453}"/>
              </a:ext>
            </a:extLst>
          </p:cNvPr>
          <p:cNvSpPr/>
          <p:nvPr/>
        </p:nvSpPr>
        <p:spPr>
          <a:xfrm>
            <a:off x="5872163" y="4886326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we use a source similar to each of our different segments in our messages?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F576D2-9217-470B-01D3-334139EC841A}"/>
              </a:ext>
            </a:extLst>
          </p:cNvPr>
          <p:cNvSpPr txBox="1"/>
          <p:nvPr/>
        </p:nvSpPr>
        <p:spPr>
          <a:xfrm>
            <a:off x="612559" y="3455924"/>
            <a:ext cx="51668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_population0_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_population1_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_population2_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_population3_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_population4_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_population5_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_population6_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0DC533-746A-FBC0-CB07-8E6E9742985C}"/>
              </a:ext>
            </a:extLst>
          </p:cNvPr>
          <p:cNvSpPr txBox="1"/>
          <p:nvPr/>
        </p:nvSpPr>
        <p:spPr>
          <a:xfrm>
            <a:off x="677334" y="609600"/>
            <a:ext cx="8777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Identify: __topic__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C8652B-3317-B6B6-742B-05B7FB41A5F6}"/>
              </a:ext>
            </a:extLst>
          </p:cNvPr>
          <p:cNvSpPr txBox="1"/>
          <p:nvPr/>
        </p:nvSpPr>
        <p:spPr>
          <a:xfrm>
            <a:off x="2543453" y="2535424"/>
            <a:ext cx="7239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__topic__ do trigger aspects of identity.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1A4F63-AAB0-AC22-CCEF-86B3D334B4BB}"/>
              </a:ext>
            </a:extLst>
          </p:cNvPr>
          <p:cNvSpPr txBox="1"/>
          <p:nvPr/>
        </p:nvSpPr>
        <p:spPr>
          <a:xfrm>
            <a:off x="2543453" y="2136391"/>
            <a:ext cx="7612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__topic__ are private actions (not observable to others).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042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9EDF3-E661-176E-F5F3-82AC47B74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Thus, the processing of our risk information looks like this: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81808-CC7C-7C41-5608-917CD68C2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49" y="1687673"/>
            <a:ext cx="4873625" cy="45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D4458-F5CD-55B1-C5FA-C84034F96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9" y="609599"/>
            <a:ext cx="9215436" cy="1776413"/>
          </a:xfrm>
        </p:spPr>
        <p:txBody>
          <a:bodyPr>
            <a:normAutofit/>
          </a:bodyPr>
          <a:lstStyle/>
          <a:p>
            <a:r>
              <a:rPr lang="en-US" dirty="0"/>
              <a:t>FINALLY, we hope to move people to action </a:t>
            </a:r>
            <a:r>
              <a:rPr lang="en-US" dirty="0">
                <a:sym typeface="Wingdings" pitchFamily="2" charset="2"/>
              </a:rPr>
              <a:t> INTEND, IMPLEMENT, &amp; INFLUENCE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61D93-C7D8-30D6-5B54-63385E62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775" y="2386012"/>
            <a:ext cx="4863018" cy="3255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CF919C-A48F-E706-FBCF-C644A9F79F34}"/>
              </a:ext>
            </a:extLst>
          </p:cNvPr>
          <p:cNvSpPr txBox="1"/>
          <p:nvPr/>
        </p:nvSpPr>
        <p:spPr>
          <a:xfrm>
            <a:off x="557213" y="1948655"/>
            <a:ext cx="3992561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example, if we were advocating the use of sunblock to mitigate skin cancer risk, we would hope our message recipients would: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sz="1400" dirty="0"/>
              <a:t>Make a plan to 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Look at sunblock brands</a:t>
            </a:r>
          </a:p>
          <a:p>
            <a:pPr marL="342900" indent="-342900">
              <a:buAutoNum type="arabicPeriod"/>
            </a:pPr>
            <a:r>
              <a:rPr lang="en-US" sz="1400" dirty="0"/>
              <a:t>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Make a plan to put it on every morning</a:t>
            </a:r>
          </a:p>
          <a:p>
            <a:pPr marL="342900" indent="-342900">
              <a:buAutoNum type="arabicPeriod"/>
            </a:pPr>
            <a:r>
              <a:rPr lang="en-US" sz="1400" dirty="0"/>
              <a:t>Keep the sunblock bottle in sight on their bathroom sink</a:t>
            </a:r>
          </a:p>
          <a:p>
            <a:pPr marL="342900" indent="-342900">
              <a:buAutoNum type="arabicPeriod"/>
            </a:pPr>
            <a:r>
              <a:rPr lang="en-US" sz="1400" dirty="0"/>
              <a:t>Put on the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Potentially reapply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Mention their use of sunblock to others</a:t>
            </a:r>
          </a:p>
          <a:p>
            <a:pPr marL="342900" indent="-342900">
              <a:buAutoNum type="arabicPeriod"/>
            </a:pPr>
            <a:r>
              <a:rPr lang="en-US" sz="1400" dirty="0"/>
              <a:t>Advocate or encourage others to use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Apply sunblock on their children</a:t>
            </a:r>
          </a:p>
          <a:p>
            <a:pPr marL="342900" indent="-342900">
              <a:buAutoNum type="arabicPeriod"/>
            </a:pPr>
            <a:r>
              <a:rPr lang="en-US" sz="1400" dirty="0"/>
              <a:t>Remind partners to apply sunblock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61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Intend:</a:t>
            </a:r>
            <a:br>
              <a:rPr lang="en-US" dirty="0"/>
            </a:br>
            <a:r>
              <a:rPr lang="en-US" dirty="0"/>
              <a:t>Best practices to encourage intentions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intentions</a:t>
            </a:r>
          </a:p>
        </p:txBody>
      </p:sp>
    </p:spTree>
    <p:extLst>
      <p:ext uri="{BB962C8B-B14F-4D97-AF65-F5344CB8AC3E}">
        <p14:creationId xmlns:p14="http://schemas.microsoft.com/office/powerpoint/2010/main" val="352465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Implement:</a:t>
            </a:r>
            <a:br>
              <a:rPr lang="en-US" dirty="0"/>
            </a:br>
            <a:r>
              <a:rPr lang="en-US" dirty="0"/>
              <a:t>Best practices to encourage implementation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1841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0176-8FDB-A3AD-FB07-41CB30F8E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690" y="553156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</a:t>
            </a:r>
            <a:r>
              <a:rPr lang="en-US" b="1" dirty="0"/>
              <a:t>best</a:t>
            </a:r>
            <a:r>
              <a:rPr lang="en-US" dirty="0"/>
              <a:t> way to encourage someone to </a:t>
            </a:r>
            <a:r>
              <a:rPr lang="en-US" i="1" dirty="0"/>
              <a:t>consider</a:t>
            </a:r>
            <a:r>
              <a:rPr lang="en-US" dirty="0"/>
              <a:t> a risk and </a:t>
            </a:r>
            <a:r>
              <a:rPr lang="en-US" i="1" dirty="0"/>
              <a:t>act</a:t>
            </a:r>
            <a:r>
              <a:rPr lang="en-US" dirty="0"/>
              <a:t> to reduce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9B40F-945B-C7F6-2179-00BE3EB3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90" y="2190044"/>
            <a:ext cx="5678310" cy="3523940"/>
          </a:xfrm>
        </p:spPr>
        <p:txBody>
          <a:bodyPr/>
          <a:lstStyle/>
          <a:p>
            <a:r>
              <a:rPr lang="en-US" dirty="0"/>
              <a:t>Decades of research exist to help firms, public policy agencies, and other organizations understand how consumers respond to risk information and design more effective communication campaigns.</a:t>
            </a:r>
          </a:p>
          <a:p>
            <a:r>
              <a:rPr lang="en-US" dirty="0"/>
              <a:t>Unfortunately, it is spread across numerous fields and is difficult to find, integrate, and use.</a:t>
            </a:r>
          </a:p>
          <a:p>
            <a:r>
              <a:rPr lang="en-US" dirty="0"/>
              <a:t>The goal of this discussion is to use the interdisciplinary </a:t>
            </a:r>
            <a:r>
              <a:rPr lang="en-US" b="1" i="1" dirty="0"/>
              <a:t>Seven I’s</a:t>
            </a:r>
            <a:r>
              <a:rPr lang="en-US" dirty="0"/>
              <a:t> framework to discuss how we talk to people about __topic__.</a:t>
            </a:r>
          </a:p>
        </p:txBody>
      </p:sp>
      <p:pic>
        <p:nvPicPr>
          <p:cNvPr id="5" name="Picture 4" descr="Young woman thinking">
            <a:extLst>
              <a:ext uri="{FF2B5EF4-FFF2-40B4-BE49-F238E27FC236}">
                <a16:creationId xmlns:a16="http://schemas.microsoft.com/office/drawing/2014/main" id="{8C28D424-30A2-B0E7-3D67-F19D720C3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562" y="2190044"/>
            <a:ext cx="4173591" cy="278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17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Influence:</a:t>
            </a:r>
            <a:br>
              <a:rPr lang="en-US" dirty="0"/>
            </a:br>
            <a:r>
              <a:rPr lang="en-US" dirty="0"/>
              <a:t>Best practices to encourage influencing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influencing</a:t>
            </a:r>
          </a:p>
        </p:txBody>
      </p:sp>
    </p:spTree>
    <p:extLst>
      <p:ext uri="{BB962C8B-B14F-4D97-AF65-F5344CB8AC3E}">
        <p14:creationId xmlns:p14="http://schemas.microsoft.com/office/powerpoint/2010/main" val="26692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A35E-7DD9-615D-2E8D-393DDCBB8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Putting it all together!</a:t>
            </a:r>
            <a:br>
              <a:rPr lang="en-US" dirty="0"/>
            </a:br>
            <a:r>
              <a:rPr lang="en-US" sz="3100" dirty="0"/>
              <a:t>We can see how all our elements work together to increase our message efficacy.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484A3-1E47-6ACD-7B47-A53949D04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20" y="2308010"/>
            <a:ext cx="8095191" cy="45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5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C782B6-3A81-5B3B-80E4-B216857162A4}"/>
              </a:ext>
            </a:extLst>
          </p:cNvPr>
          <p:cNvSpPr txBox="1"/>
          <p:nvPr/>
        </p:nvSpPr>
        <p:spPr>
          <a:xfrm>
            <a:off x="143902" y="303650"/>
            <a:ext cx="1051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Seven I’s Framework: </a:t>
            </a:r>
            <a:r>
              <a:rPr lang="en-US" sz="2400" b="1" i="1" dirty="0"/>
              <a:t>How Consumers Pragmatically Respond to Risk Information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202CEF-973B-1EA8-76F2-8C1E94D86E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564639"/>
              </p:ext>
            </p:extLst>
          </p:nvPr>
        </p:nvGraphicFramePr>
        <p:xfrm>
          <a:off x="2271536" y="109245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748515-7C7B-FE1A-398C-8C201FAC8538}"/>
              </a:ext>
            </a:extLst>
          </p:cNvPr>
          <p:cNvSpPr txBox="1"/>
          <p:nvPr/>
        </p:nvSpPr>
        <p:spPr>
          <a:xfrm>
            <a:off x="460375" y="1100851"/>
            <a:ext cx="26289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When we share risk information with people, we know that they can do many things with that information.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2DAD9-9646-D071-0421-72D89739B039}"/>
              </a:ext>
            </a:extLst>
          </p:cNvPr>
          <p:cNvSpPr txBox="1"/>
          <p:nvPr/>
        </p:nvSpPr>
        <p:spPr>
          <a:xfrm>
            <a:off x="5514005" y="2390054"/>
            <a:ext cx="1810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worry the information will be ignored.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35FFB9-667F-D688-7F76-130EDE50B482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419335" y="2054578"/>
            <a:ext cx="0" cy="335476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BCC8E8-9827-D217-2462-7C8B8522B630}"/>
              </a:ext>
            </a:extLst>
          </p:cNvPr>
          <p:cNvSpPr txBox="1"/>
          <p:nvPr/>
        </p:nvSpPr>
        <p:spPr>
          <a:xfrm>
            <a:off x="5056804" y="4149315"/>
            <a:ext cx="2267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hope that the call to action will be implemented.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89126A-9EEE-7B82-5DFE-E6E2E2980509}"/>
              </a:ext>
            </a:extLst>
          </p:cNvPr>
          <p:cNvCxnSpPr>
            <a:cxnSpLocks/>
          </p:cNvCxnSpPr>
          <p:nvPr/>
        </p:nvCxnSpPr>
        <p:spPr>
          <a:xfrm flipH="1">
            <a:off x="4740097" y="4648420"/>
            <a:ext cx="316707" cy="0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44FCBE-D385-91A5-3B73-38686469576E}"/>
              </a:ext>
            </a:extLst>
          </p:cNvPr>
          <p:cNvSpPr txBox="1"/>
          <p:nvPr/>
        </p:nvSpPr>
        <p:spPr>
          <a:xfrm>
            <a:off x="460375" y="3432460"/>
            <a:ext cx="20118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These are the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Seven I’s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58B62D-D884-3B0C-58EE-8DCAE6313394}"/>
              </a:ext>
            </a:extLst>
          </p:cNvPr>
          <p:cNvCxnSpPr/>
          <p:nvPr/>
        </p:nvCxnSpPr>
        <p:spPr>
          <a:xfrm>
            <a:off x="1100137" y="2851719"/>
            <a:ext cx="0" cy="577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E7A7E5-1265-FBF6-5360-DB7C4121BA95}"/>
              </a:ext>
            </a:extLst>
          </p:cNvPr>
          <p:cNvSpPr txBox="1"/>
          <p:nvPr/>
        </p:nvSpPr>
        <p:spPr>
          <a:xfrm>
            <a:off x="910120" y="4857915"/>
            <a:ext cx="2143625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But it can often feel like a </a:t>
            </a:r>
            <a:r>
              <a:rPr lang="en-US" b="1" dirty="0">
                <a:solidFill>
                  <a:srgbClr val="002060"/>
                </a:solidFill>
              </a:rPr>
              <a:t>roulette wheel </a:t>
            </a:r>
            <a:r>
              <a:rPr lang="en-US" dirty="0">
                <a:solidFill>
                  <a:srgbClr val="002060"/>
                </a:solidFill>
              </a:rPr>
              <a:t>in terms of what actually happens.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8710B02-ECAA-ECAC-804A-8681CB0A9971}"/>
              </a:ext>
            </a:extLst>
          </p:cNvPr>
          <p:cNvCxnSpPr>
            <a:cxnSpLocks/>
          </p:cNvCxnSpPr>
          <p:nvPr/>
        </p:nvCxnSpPr>
        <p:spPr>
          <a:xfrm>
            <a:off x="1095374" y="4294234"/>
            <a:ext cx="0" cy="33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62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DE52CC-F4F1-8034-524F-6C3B155D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Seven I’s?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8A7D52-6A65-5735-9A79-6C96DFDF7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157788"/>
            <a:ext cx="8596668" cy="8835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can you use the Seven I’s Framework to understand how people think about the </a:t>
            </a:r>
            <a:r>
              <a:rPr lang="en-US" u="sng"/>
              <a:t>__topic__</a:t>
            </a:r>
            <a:r>
              <a:rPr lang="en-US"/>
              <a:t> </a:t>
            </a:r>
            <a:r>
              <a:rPr lang="en-US" dirty="0"/>
              <a:t>and encourage them to </a:t>
            </a:r>
            <a:r>
              <a:rPr lang="en-US" i="1" dirty="0"/>
              <a:t>implement</a:t>
            </a:r>
            <a:r>
              <a:rPr lang="en-US" dirty="0"/>
              <a:t> expert recommendations?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2012DB0-8A65-56F9-49F1-844778A54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555935"/>
              </p:ext>
            </p:extLst>
          </p:nvPr>
        </p:nvGraphicFramePr>
        <p:xfrm>
          <a:off x="773468" y="1507578"/>
          <a:ext cx="1032350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10">
                  <a:extLst>
                    <a:ext uri="{9D8B030D-6E8A-4147-A177-3AD203B41FA5}">
                      <a16:colId xmlns:a16="http://schemas.microsoft.com/office/drawing/2014/main" val="3221775083"/>
                    </a:ext>
                  </a:extLst>
                </a:gridCol>
                <a:gridCol w="8151499">
                  <a:extLst>
                    <a:ext uri="{9D8B030D-6E8A-4147-A177-3AD203B41FA5}">
                      <a16:colId xmlns:a16="http://schemas.microsoft.com/office/drawing/2014/main" val="31978936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Seven I’s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154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Ignore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do not notice or attend to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12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Interrogate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ask questions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49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change their beliefs (are informed by)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53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have a facet of their identity invoked by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03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form a general or specific plan to act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3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follow through on their intention and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396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Influence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share with others to encourage them to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90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061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F0D05-29AC-3167-5622-981183D5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Here is a brief video to explain the Seven I’s Framework 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0A3242C-C627-488C-99FB-50AC353F3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29850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8F83-6392-8F02-B999-31F8D0F5E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616" y="1711473"/>
            <a:ext cx="2927185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While you watch, consider:</a:t>
            </a:r>
          </a:p>
          <a:p>
            <a:r>
              <a:rPr lang="en-US" sz="1500" dirty="0"/>
              <a:t>What causes our risk information to be ignored?</a:t>
            </a:r>
          </a:p>
          <a:p>
            <a:r>
              <a:rPr lang="en-US" sz="1500" dirty="0"/>
              <a:t>Do different people we try to reach have different reasons for ignoring the information?</a:t>
            </a:r>
          </a:p>
          <a:p>
            <a:r>
              <a:rPr lang="en-US" sz="1500" dirty="0"/>
              <a:t>What are some of the things we hope people will do with our information (i.e., what intentions do we want them to implement?)</a:t>
            </a:r>
          </a:p>
        </p:txBody>
      </p:sp>
    </p:spTree>
    <p:extLst>
      <p:ext uri="{BB962C8B-B14F-4D97-AF65-F5344CB8AC3E}">
        <p14:creationId xmlns:p14="http://schemas.microsoft.com/office/powerpoint/2010/main" val="419132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39D3-AA3B-9E19-06B8-56DB129A0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090" y="270934"/>
            <a:ext cx="8596668" cy="1320800"/>
          </a:xfrm>
        </p:spPr>
        <p:txBody>
          <a:bodyPr/>
          <a:lstStyle/>
          <a:p>
            <a:r>
              <a:rPr lang="en-US" dirty="0"/>
              <a:t>The Basic Seven I’s Framework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8EC1F43-FCD4-167D-6F1F-ACC573CC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931334"/>
            <a:ext cx="9801225" cy="55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5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6BAB-23AD-C862-D5BB-FF9ACBD7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FIRST, risk information has three components that can help jump the IGNORE barrier…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2BA87-FDB8-7E85-81CF-068CC20BF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Severity</a:t>
            </a:r>
          </a:p>
          <a:p>
            <a:pPr lvl="1"/>
            <a:r>
              <a:rPr lang="en-US" dirty="0"/>
              <a:t>How serious is the consequence if the risk is realized?</a:t>
            </a:r>
          </a:p>
          <a:p>
            <a:pPr lvl="1"/>
            <a:r>
              <a:rPr lang="en-US" i="1" dirty="0"/>
              <a:t>Example: Skin cancer from sun exposure requires serious medical attention and can be fatal in some cases.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Explorebility</a:t>
            </a:r>
          </a:p>
          <a:p>
            <a:pPr lvl="1"/>
            <a:r>
              <a:rPr lang="en-US" dirty="0"/>
              <a:t>How likely is any particular individual to be harmed by the risk?</a:t>
            </a:r>
          </a:p>
          <a:p>
            <a:pPr lvl="1"/>
            <a:r>
              <a:rPr lang="en-US" i="1" dirty="0"/>
              <a:t>Example: Individuals with fair skin or who had early childhood sunburns are most susceptible to sun-based skin cancers.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Exposure</a:t>
            </a:r>
          </a:p>
          <a:p>
            <a:pPr lvl="1"/>
            <a:r>
              <a:rPr lang="en-US" dirty="0"/>
              <a:t>How prevalent is the risk in the community?</a:t>
            </a:r>
          </a:p>
          <a:p>
            <a:pPr lvl="1"/>
            <a:r>
              <a:rPr lang="en-US" i="1" dirty="0"/>
              <a:t>Example: Sun exposure is highest for high-altitude locations, in outdoor workforces (like farming or construction), and areas where the ozone layer is damaged.</a:t>
            </a:r>
          </a:p>
        </p:txBody>
      </p:sp>
      <p:pic>
        <p:nvPicPr>
          <p:cNvPr id="5" name="Picture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F81FB5A8-38DE-9724-CA89-90DEB532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0" y="1930400"/>
            <a:ext cx="2381250" cy="4296833"/>
          </a:xfrm>
          <a:prstGeom prst="rect">
            <a:avLst/>
          </a:prstGeom>
        </p:spPr>
      </p:pic>
      <p:sp>
        <p:nvSpPr>
          <p:cNvPr id="6" name="U-Turn Arrow 5">
            <a:extLst>
              <a:ext uri="{FF2B5EF4-FFF2-40B4-BE49-F238E27FC236}">
                <a16:creationId xmlns:a16="http://schemas.microsoft.com/office/drawing/2014/main" id="{37A4BFEF-2D65-0898-D441-7DAC4FB84DCB}"/>
              </a:ext>
            </a:extLst>
          </p:cNvPr>
          <p:cNvSpPr/>
          <p:nvPr/>
        </p:nvSpPr>
        <p:spPr>
          <a:xfrm>
            <a:off x="10188399" y="1143000"/>
            <a:ext cx="1778349" cy="78740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3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F611-3299-D298-9E5C-0D6AAAEF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5" y="384162"/>
            <a:ext cx="9652529" cy="1061156"/>
          </a:xfrm>
        </p:spPr>
        <p:txBody>
          <a:bodyPr>
            <a:normAutofit/>
          </a:bodyPr>
          <a:lstStyle/>
          <a:p>
            <a:r>
              <a:rPr lang="en-US" sz="3200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8A00F6-99B4-8B93-A012-B593DBF4D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1428168"/>
              </p:ext>
            </p:extLst>
          </p:nvPr>
        </p:nvGraphicFramePr>
        <p:xfrm>
          <a:off x="434975" y="1685043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6CE4D83-4F8B-E42F-F1DE-4C8C05629377}"/>
              </a:ext>
            </a:extLst>
          </p:cNvPr>
          <p:cNvSpPr txBox="1"/>
          <p:nvPr/>
        </p:nvSpPr>
        <p:spPr>
          <a:xfrm>
            <a:off x="1157287" y="5910946"/>
            <a:ext cx="585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of these can we focus on to make sure people don’t ignore our risk information?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FD69715-E009-B943-5104-569E2A812494}"/>
              </a:ext>
            </a:extLst>
          </p:cNvPr>
          <p:cNvSpPr/>
          <p:nvPr/>
        </p:nvSpPr>
        <p:spPr>
          <a:xfrm>
            <a:off x="434975" y="2985923"/>
            <a:ext cx="3415437" cy="127967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Severity:</a:t>
            </a:r>
            <a:endParaRPr lang="en-US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1EB44-1E32-7596-68DB-DB3299EE306C}"/>
              </a:ext>
            </a:extLst>
          </p:cNvPr>
          <p:cNvSpPr txBox="1"/>
          <p:nvPr/>
        </p:nvSpPr>
        <p:spPr>
          <a:xfrm>
            <a:off x="3850412" y="1795415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</a:t>
            </a:r>
            <a:r>
              <a:rPr lang="en-US" dirty="0" err="1"/>
              <a:t>exposureNotes</a:t>
            </a:r>
            <a:r>
              <a:rPr lang="en-US" dirty="0"/>
              <a:t>__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608ED-ED11-CD80-5C12-2C3041B57AA5}"/>
              </a:ext>
            </a:extLst>
          </p:cNvPr>
          <p:cNvSpPr txBox="1"/>
          <p:nvPr/>
        </p:nvSpPr>
        <p:spPr>
          <a:xfrm>
            <a:off x="3850412" y="3182579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__</a:t>
            </a:r>
            <a:r>
              <a:rPr lang="en-US" dirty="0" err="1"/>
              <a:t>severityNotes</a:t>
            </a:r>
            <a:r>
              <a:rPr lang="en-US" sz="1600" dirty="0"/>
              <a:t>__</a:t>
            </a:r>
            <a:endParaRPr lang="en-IN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58C819-DDB1-5A2C-6BA6-4FD7F7837144}"/>
              </a:ext>
            </a:extLst>
          </p:cNvPr>
          <p:cNvSpPr txBox="1"/>
          <p:nvPr/>
        </p:nvSpPr>
        <p:spPr>
          <a:xfrm>
            <a:off x="3828318" y="4536107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</a:t>
            </a:r>
            <a:r>
              <a:rPr lang="en-US" dirty="0" err="1"/>
              <a:t>susceptibilityNotes</a:t>
            </a:r>
            <a:r>
              <a:rPr lang="en-US" dirty="0"/>
              <a:t>__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2B2F6E-6F02-1AD5-603F-B9F7A803C700}"/>
              </a:ext>
            </a:extLst>
          </p:cNvPr>
          <p:cNvSpPr txBox="1"/>
          <p:nvPr/>
        </p:nvSpPr>
        <p:spPr>
          <a:xfrm>
            <a:off x="434975" y="419862"/>
            <a:ext cx="9652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The 3 risk components now for __topic__ </a:t>
            </a:r>
            <a:endParaRPr lang="en-IN" sz="3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99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A2C4E8-72E0-9E73-F1F9-CED444C16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SECOND, consider how people INTERROGATE risk information.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AD094-1D91-0FBA-61F9-358648B8C84C}"/>
              </a:ext>
            </a:extLst>
          </p:cNvPr>
          <p:cNvSpPr txBox="1"/>
          <p:nvPr/>
        </p:nvSpPr>
        <p:spPr>
          <a:xfrm>
            <a:off x="5473527" y="5186361"/>
            <a:ext cx="380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people have issues that they address by considering information from different sources.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610613-7C5C-F746-F234-F8882528E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38881">
            <a:off x="2909888" y="2590150"/>
            <a:ext cx="2628900" cy="33909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00573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{7A3AA961-E99E-4547-9430-6E5E19BEFA94}tf10001060</Template>
  <TotalTime>2351</TotalTime>
  <Words>1189</Words>
  <Application>Microsoft Office PowerPoint</Application>
  <PresentationFormat>Widescreen</PresentationFormat>
  <Paragraphs>160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Wingdings 3</vt:lpstr>
      <vt:lpstr>Facet</vt:lpstr>
      <vt:lpstr>Understanding &amp; Communicating Risk</vt:lpstr>
      <vt:lpstr>What is the best way to encourage someone to consider a risk and act to reduce it?</vt:lpstr>
      <vt:lpstr>PowerPoint Presentation</vt:lpstr>
      <vt:lpstr>What are the Seven I’s?</vt:lpstr>
      <vt:lpstr>Here is a brief video to explain the Seven I’s Framework </vt:lpstr>
      <vt:lpstr>The Basic Seven I’s Framework</vt:lpstr>
      <vt:lpstr>FIRST, risk information has three components that can help jump the IGNORE barrier…</vt:lpstr>
      <vt:lpstr> </vt:lpstr>
      <vt:lpstr>SECOND, consider how people INTERROGATE risk information.</vt:lpstr>
      <vt:lpstr> </vt:lpstr>
      <vt:lpstr>Interrogate</vt:lpstr>
      <vt:lpstr>THIRD, we seek to INFORM</vt:lpstr>
      <vt:lpstr> </vt:lpstr>
      <vt:lpstr>FOURTH, we consider how people IDENTIFY with our risk information</vt:lpstr>
      <vt:lpstr> </vt:lpstr>
      <vt:lpstr>Thus, the processing of our risk information looks like this:</vt:lpstr>
      <vt:lpstr>FINALLY, we hope to move people to action  INTEND, IMPLEMENT, &amp; INFLUENCE</vt:lpstr>
      <vt:lpstr>Intend: Best practices to encourage intentions</vt:lpstr>
      <vt:lpstr>Implement: Best practices to encourage implementation</vt:lpstr>
      <vt:lpstr>Influence: Best practices to encourage influencing</vt:lpstr>
      <vt:lpstr>Putting it all together! We can see how all our elements work together to increase our message efficacy.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&amp; Communicating Risk</dc:title>
  <dc:creator>Stacy W King</dc:creator>
  <cp:lastModifiedBy>Neel Dudheliya</cp:lastModifiedBy>
  <cp:revision>37</cp:revision>
  <dcterms:created xsi:type="dcterms:W3CDTF">2023-10-30T19:02:31Z</dcterms:created>
  <dcterms:modified xsi:type="dcterms:W3CDTF">2023-12-27T18:00:34Z</dcterms:modified>
</cp:coreProperties>
</file>

<file path=docProps/thumbnail.jpeg>
</file>